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6"/>
  </p:notesMasterIdLst>
  <p:sldIdLst>
    <p:sldId id="256" r:id="rId2"/>
    <p:sldId id="257" r:id="rId3"/>
    <p:sldId id="259" r:id="rId4"/>
    <p:sldId id="260" r:id="rId5"/>
    <p:sldId id="261" r:id="rId6"/>
    <p:sldId id="258" r:id="rId7"/>
    <p:sldId id="262" r:id="rId8"/>
    <p:sldId id="266" r:id="rId9"/>
    <p:sldId id="263" r:id="rId10"/>
    <p:sldId id="264" r:id="rId11"/>
    <p:sldId id="265" r:id="rId12"/>
    <p:sldId id="267" r:id="rId13"/>
    <p:sldId id="269" r:id="rId14"/>
    <p:sldId id="313" r:id="rId15"/>
    <p:sldId id="314" r:id="rId16"/>
    <p:sldId id="315" r:id="rId17"/>
    <p:sldId id="316" r:id="rId18"/>
    <p:sldId id="317" r:id="rId19"/>
    <p:sldId id="318" r:id="rId20"/>
    <p:sldId id="319" r:id="rId21"/>
    <p:sldId id="320" r:id="rId22"/>
    <p:sldId id="321" r:id="rId23"/>
    <p:sldId id="322" r:id="rId24"/>
    <p:sldId id="323" r:id="rId25"/>
    <p:sldId id="324" r:id="rId26"/>
    <p:sldId id="325" r:id="rId27"/>
    <p:sldId id="326" r:id="rId28"/>
    <p:sldId id="327" r:id="rId29"/>
    <p:sldId id="328" r:id="rId30"/>
    <p:sldId id="329" r:id="rId31"/>
    <p:sldId id="272" r:id="rId32"/>
    <p:sldId id="274" r:id="rId33"/>
    <p:sldId id="285" r:id="rId34"/>
    <p:sldId id="330" r:id="rId35"/>
  </p:sldIdLst>
  <p:sldSz cx="9144000" cy="5143500" type="screen16x9"/>
  <p:notesSz cx="6858000" cy="9144000"/>
  <p:embeddedFontLst>
    <p:embeddedFont>
      <p:font typeface="Jua" panose="020B0604020202020204" charset="-127"/>
      <p:regular r:id="rId37"/>
    </p:embeddedFont>
    <p:embeddedFont>
      <p:font typeface="Calibri" panose="020F0502020204030204" pitchFamily="34" charset="0"/>
      <p:regular r:id="rId38"/>
      <p:bold r:id="rId39"/>
      <p:italic r:id="rId40"/>
      <p:boldItalic r:id="rId41"/>
    </p:embeddedFont>
    <p:embeddedFont>
      <p:font typeface="Overpass" panose="020B0604020202020204" charset="0"/>
      <p:regular r:id="rId42"/>
      <p:bold r:id="rId43"/>
      <p:italic r:id="rId44"/>
      <p:boldItalic r:id="rId45"/>
    </p:embeddedFont>
    <p:embeddedFont>
      <p:font typeface="Oxanium" panose="020B0604020202020204" charset="0"/>
      <p:regular r:id="rId46"/>
      <p:bold r:id="rId4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5661F20-4D6C-4178-ADC1-698B017D6E7C}">
  <a:tblStyle styleId="{05661F20-4D6C-4178-ADC1-698B017D6E7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72" autoAdjust="0"/>
    <p:restoredTop sz="94660"/>
  </p:normalViewPr>
  <p:slideViewPr>
    <p:cSldViewPr snapToGrid="0">
      <p:cViewPr varScale="1">
        <p:scale>
          <a:sx n="126" d="100"/>
          <a:sy n="126" d="100"/>
        </p:scale>
        <p:origin x="230" y="9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4"/>
        <p:cNvGrpSpPr/>
        <p:nvPr/>
      </p:nvGrpSpPr>
      <p:grpSpPr>
        <a:xfrm>
          <a:off x="0" y="0"/>
          <a:ext cx="0" cy="0"/>
          <a:chOff x="0" y="0"/>
          <a:chExt cx="0" cy="0"/>
        </a:xfrm>
      </p:grpSpPr>
      <p:sp>
        <p:nvSpPr>
          <p:cNvPr id="1115" name="Google Shape;111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6" name="Google Shape;111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f0710f2cc8_0_2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72" name="Google Shape;1372;gf0710f2cc8_0_2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5"/>
        <p:cNvGrpSpPr/>
        <p:nvPr/>
      </p:nvGrpSpPr>
      <p:grpSpPr>
        <a:xfrm>
          <a:off x="0" y="0"/>
          <a:ext cx="0" cy="0"/>
          <a:chOff x="0" y="0"/>
          <a:chExt cx="0" cy="0"/>
        </a:xfrm>
      </p:grpSpPr>
      <p:sp>
        <p:nvSpPr>
          <p:cNvPr id="1386" name="Google Shape;1386;gf0710f2cc8_0_18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7" name="Google Shape;1387;gf0710f2cc8_0_18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6"/>
        <p:cNvGrpSpPr/>
        <p:nvPr/>
      </p:nvGrpSpPr>
      <p:grpSpPr>
        <a:xfrm>
          <a:off x="0" y="0"/>
          <a:ext cx="0" cy="0"/>
          <a:chOff x="0" y="0"/>
          <a:chExt cx="0" cy="0"/>
        </a:xfrm>
      </p:grpSpPr>
      <p:sp>
        <p:nvSpPr>
          <p:cNvPr id="1427" name="Google Shape;1427;ge21fa792a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8" name="Google Shape;1428;ge21fa792a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06506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0052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294351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2172208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697594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5608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2"/>
        <p:cNvGrpSpPr/>
        <p:nvPr/>
      </p:nvGrpSpPr>
      <p:grpSpPr>
        <a:xfrm>
          <a:off x="0" y="0"/>
          <a:ext cx="0" cy="0"/>
          <a:chOff x="0" y="0"/>
          <a:chExt cx="0" cy="0"/>
        </a:xfrm>
      </p:grpSpPr>
      <p:sp>
        <p:nvSpPr>
          <p:cNvPr id="1203" name="Google Shape;1203;gad36770f4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4" name="Google Shape;1204;gad36770f4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9000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08769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74861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99490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5422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1300569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737746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78475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94263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19210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4"/>
        <p:cNvGrpSpPr/>
        <p:nvPr/>
      </p:nvGrpSpPr>
      <p:grpSpPr>
        <a:xfrm>
          <a:off x="0" y="0"/>
          <a:ext cx="0" cy="0"/>
          <a:chOff x="0" y="0"/>
          <a:chExt cx="0" cy="0"/>
        </a:xfrm>
      </p:grpSpPr>
      <p:sp>
        <p:nvSpPr>
          <p:cNvPr id="1215" name="Google Shape;1215;gf0710f2cc8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6" name="Google Shape;1216;gf0710f2cc8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7"/>
        <p:cNvGrpSpPr/>
        <p:nvPr/>
      </p:nvGrpSpPr>
      <p:grpSpPr>
        <a:xfrm>
          <a:off x="0" y="0"/>
          <a:ext cx="0" cy="0"/>
          <a:chOff x="0" y="0"/>
          <a:chExt cx="0" cy="0"/>
        </a:xfrm>
      </p:grpSpPr>
      <p:sp>
        <p:nvSpPr>
          <p:cNvPr id="1438" name="Google Shape;1438;gf08a788ee6_0_6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9" name="Google Shape;1439;gf08a788ee6_0_6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847808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f08a788ee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f08a788ee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0"/>
        <p:cNvGrpSpPr/>
        <p:nvPr/>
      </p:nvGrpSpPr>
      <p:grpSpPr>
        <a:xfrm>
          <a:off x="0" y="0"/>
          <a:ext cx="0" cy="0"/>
          <a:chOff x="0" y="0"/>
          <a:chExt cx="0" cy="0"/>
        </a:xfrm>
      </p:grpSpPr>
      <p:sp>
        <p:nvSpPr>
          <p:cNvPr id="1661" name="Google Shape;1661;gf0710f2cc8_0_4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2" name="Google Shape;1662;gf0710f2cc8_0_4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2"/>
        <p:cNvGrpSpPr/>
        <p:nvPr/>
      </p:nvGrpSpPr>
      <p:grpSpPr>
        <a:xfrm>
          <a:off x="0" y="0"/>
          <a:ext cx="0" cy="0"/>
          <a:chOff x="0" y="0"/>
          <a:chExt cx="0" cy="0"/>
        </a:xfrm>
      </p:grpSpPr>
      <p:sp>
        <p:nvSpPr>
          <p:cNvPr id="1903" name="Google Shape;1903;gf08a788ee6_0_7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4" name="Google Shape;1904;gf08a788ee6_0_7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2"/>
        <p:cNvGrpSpPr/>
        <p:nvPr/>
      </p:nvGrpSpPr>
      <p:grpSpPr>
        <a:xfrm>
          <a:off x="0" y="0"/>
          <a:ext cx="0" cy="0"/>
          <a:chOff x="0" y="0"/>
          <a:chExt cx="0" cy="0"/>
        </a:xfrm>
      </p:grpSpPr>
      <p:sp>
        <p:nvSpPr>
          <p:cNvPr id="1563" name="Google Shape;1563;gf08a788ee6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4" name="Google Shape;1564;gf08a788ee6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42253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7"/>
        <p:cNvGrpSpPr/>
        <p:nvPr/>
      </p:nvGrpSpPr>
      <p:grpSpPr>
        <a:xfrm>
          <a:off x="0" y="0"/>
          <a:ext cx="0" cy="0"/>
          <a:chOff x="0" y="0"/>
          <a:chExt cx="0" cy="0"/>
        </a:xfrm>
      </p:grpSpPr>
      <p:sp>
        <p:nvSpPr>
          <p:cNvPr id="1248" name="Google Shape;1248;gf0710f2cc8_0_1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9" name="Google Shape;1249;gf0710f2cc8_0_1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f0710f2cc8_0_1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3" name="Google Shape;1303;gf0710f2cc8_0_1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8"/>
        <p:cNvGrpSpPr/>
        <p:nvPr/>
      </p:nvGrpSpPr>
      <p:grpSpPr>
        <a:xfrm>
          <a:off x="0" y="0"/>
          <a:ext cx="0" cy="0"/>
          <a:chOff x="0" y="0"/>
          <a:chExt cx="0" cy="0"/>
        </a:xfrm>
      </p:grpSpPr>
      <p:sp>
        <p:nvSpPr>
          <p:cNvPr id="1209" name="Google Shape;1209;gf08a788ee6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0" name="Google Shape;1210;gf08a788ee6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1"/>
        <p:cNvGrpSpPr/>
        <p:nvPr/>
      </p:nvGrpSpPr>
      <p:grpSpPr>
        <a:xfrm>
          <a:off x="0" y="0"/>
          <a:ext cx="0" cy="0"/>
          <a:chOff x="0" y="0"/>
          <a:chExt cx="0" cy="0"/>
        </a:xfrm>
      </p:grpSpPr>
      <p:sp>
        <p:nvSpPr>
          <p:cNvPr id="1322" name="Google Shape;1322;ge21fa792ab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3" name="Google Shape;1323;ge21fa792ab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6"/>
        <p:cNvGrpSpPr/>
        <p:nvPr/>
      </p:nvGrpSpPr>
      <p:grpSpPr>
        <a:xfrm>
          <a:off x="0" y="0"/>
          <a:ext cx="0" cy="0"/>
          <a:chOff x="0" y="0"/>
          <a:chExt cx="0" cy="0"/>
        </a:xfrm>
      </p:grpSpPr>
      <p:sp>
        <p:nvSpPr>
          <p:cNvPr id="1417" name="Google Shape;1417;gf08a788ee6_0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8" name="Google Shape;1418;gf08a788ee6_0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7"/>
        <p:cNvGrpSpPr/>
        <p:nvPr/>
      </p:nvGrpSpPr>
      <p:grpSpPr>
        <a:xfrm>
          <a:off x="0" y="0"/>
          <a:ext cx="0" cy="0"/>
          <a:chOff x="0" y="0"/>
          <a:chExt cx="0" cy="0"/>
        </a:xfrm>
      </p:grpSpPr>
      <p:sp>
        <p:nvSpPr>
          <p:cNvPr id="1338" name="Google Shape;1338;gf0710f2cc8_0_14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9" name="Google Shape;1339;gf0710f2cc8_0_14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slide" Target="../slides/slide4.xml"/><Relationship Id="rId1" Type="http://schemas.openxmlformats.org/officeDocument/2006/relationships/slideMaster" Target="../slideMasters/slideMaster1.xml"/><Relationship Id="rId6" Type="http://schemas.openxmlformats.org/officeDocument/2006/relationships/slide" Target="../slides/slide23.xml"/><Relationship Id="rId5" Type="http://schemas.openxmlformats.org/officeDocument/2006/relationships/slide" Target="../slides/slide8.xml"/><Relationship Id="rId4" Type="http://schemas.openxmlformats.org/officeDocument/2006/relationships/slide" Target="../slides/slide3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0" y="0"/>
            <a:ext cx="9144000" cy="5143500"/>
            <a:chOff x="0" y="0"/>
            <a:chExt cx="9144000" cy="5143500"/>
          </a:xfrm>
        </p:grpSpPr>
        <p:sp>
          <p:nvSpPr>
            <p:cNvPr id="10" name="Google Shape;10;p2"/>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2;p2"/>
          <p:cNvGrpSpPr/>
          <p:nvPr/>
        </p:nvGrpSpPr>
        <p:grpSpPr>
          <a:xfrm>
            <a:off x="-83525" y="-233775"/>
            <a:ext cx="9339050" cy="5417100"/>
            <a:chOff x="-83525" y="-233775"/>
            <a:chExt cx="9339050" cy="5417100"/>
          </a:xfrm>
        </p:grpSpPr>
        <p:cxnSp>
          <p:nvCxnSpPr>
            <p:cNvPr id="13" name="Google Shape;13;p2"/>
            <p:cNvCxnSpPr/>
            <p:nvPr/>
          </p:nvCxnSpPr>
          <p:spPr>
            <a:xfrm rot="10800000" flipH="1">
              <a:off x="-83525" y="4026525"/>
              <a:ext cx="4902900" cy="610500"/>
            </a:xfrm>
            <a:prstGeom prst="straightConnector1">
              <a:avLst/>
            </a:prstGeom>
            <a:noFill/>
            <a:ln w="9525" cap="rnd" cmpd="sng">
              <a:solidFill>
                <a:schemeClr val="accent4"/>
              </a:solidFill>
              <a:prstDash val="solid"/>
              <a:round/>
              <a:headEnd type="none" w="med" len="med"/>
              <a:tailEnd type="none" w="med" len="med"/>
            </a:ln>
          </p:spPr>
        </p:cxnSp>
        <p:cxnSp>
          <p:nvCxnSpPr>
            <p:cNvPr id="14" name="Google Shape;14;p2"/>
            <p:cNvCxnSpPr/>
            <p:nvPr/>
          </p:nvCxnSpPr>
          <p:spPr>
            <a:xfrm>
              <a:off x="3297225" y="4026550"/>
              <a:ext cx="1927800" cy="1105200"/>
            </a:xfrm>
            <a:prstGeom prst="straightConnector1">
              <a:avLst/>
            </a:prstGeom>
            <a:noFill/>
            <a:ln w="9525" cap="rnd" cmpd="sng">
              <a:solidFill>
                <a:schemeClr val="accent4"/>
              </a:solidFill>
              <a:prstDash val="solid"/>
              <a:round/>
              <a:headEnd type="none" w="med" len="med"/>
              <a:tailEnd type="none" w="med" len="med"/>
            </a:ln>
          </p:spPr>
        </p:cxnSp>
        <p:cxnSp>
          <p:nvCxnSpPr>
            <p:cNvPr id="15" name="Google Shape;15;p2"/>
            <p:cNvCxnSpPr/>
            <p:nvPr/>
          </p:nvCxnSpPr>
          <p:spPr>
            <a:xfrm>
              <a:off x="6053925" y="3975"/>
              <a:ext cx="2345400" cy="1240200"/>
            </a:xfrm>
            <a:prstGeom prst="straightConnector1">
              <a:avLst/>
            </a:prstGeom>
            <a:noFill/>
            <a:ln w="9525" cap="rnd" cmpd="sng">
              <a:solidFill>
                <a:schemeClr val="accent4"/>
              </a:solidFill>
              <a:prstDash val="solid"/>
              <a:round/>
              <a:headEnd type="none" w="med" len="med"/>
              <a:tailEnd type="none" w="med" len="med"/>
            </a:ln>
          </p:spPr>
        </p:cxnSp>
        <p:cxnSp>
          <p:nvCxnSpPr>
            <p:cNvPr id="16" name="Google Shape;16;p2"/>
            <p:cNvCxnSpPr/>
            <p:nvPr/>
          </p:nvCxnSpPr>
          <p:spPr>
            <a:xfrm>
              <a:off x="4338225" y="-28150"/>
              <a:ext cx="4917300" cy="931800"/>
            </a:xfrm>
            <a:prstGeom prst="straightConnector1">
              <a:avLst/>
            </a:prstGeom>
            <a:noFill/>
            <a:ln w="9525" cap="rnd" cmpd="sng">
              <a:solidFill>
                <a:schemeClr val="accent4"/>
              </a:solidFill>
              <a:prstDash val="solid"/>
              <a:round/>
              <a:headEnd type="none" w="med" len="med"/>
              <a:tailEnd type="none" w="med" len="med"/>
            </a:ln>
          </p:spPr>
        </p:cxnSp>
        <p:cxnSp>
          <p:nvCxnSpPr>
            <p:cNvPr id="17" name="Google Shape;17;p2"/>
            <p:cNvCxnSpPr/>
            <p:nvPr/>
          </p:nvCxnSpPr>
          <p:spPr>
            <a:xfrm flipH="1">
              <a:off x="173650" y="-233775"/>
              <a:ext cx="173400" cy="5417100"/>
            </a:xfrm>
            <a:prstGeom prst="straightConnector1">
              <a:avLst/>
            </a:prstGeom>
            <a:noFill/>
            <a:ln w="9525" cap="rnd" cmpd="sng">
              <a:solidFill>
                <a:schemeClr val="accent4"/>
              </a:solidFill>
              <a:prstDash val="solid"/>
              <a:round/>
              <a:headEnd type="none" w="med" len="med"/>
              <a:tailEnd type="none" w="med" len="med"/>
            </a:ln>
          </p:spPr>
        </p:cxnSp>
        <p:grpSp>
          <p:nvGrpSpPr>
            <p:cNvPr id="18" name="Google Shape;18;p2"/>
            <p:cNvGrpSpPr/>
            <p:nvPr/>
          </p:nvGrpSpPr>
          <p:grpSpPr>
            <a:xfrm>
              <a:off x="-83525" y="4333650"/>
              <a:ext cx="539700" cy="539700"/>
              <a:chOff x="-83525" y="4333650"/>
              <a:chExt cx="539700" cy="539700"/>
            </a:xfrm>
          </p:grpSpPr>
          <p:sp>
            <p:nvSpPr>
              <p:cNvPr id="19" name="Google Shape;19;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a:off x="3297225" y="3935250"/>
              <a:ext cx="539700" cy="539700"/>
              <a:chOff x="-83525" y="4333650"/>
              <a:chExt cx="539700" cy="539700"/>
            </a:xfrm>
          </p:grpSpPr>
          <p:sp>
            <p:nvSpPr>
              <p:cNvPr id="22" name="Google Shape;22;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 name="Google Shape;24;p2"/>
            <p:cNvGrpSpPr/>
            <p:nvPr/>
          </p:nvGrpSpPr>
          <p:grpSpPr>
            <a:xfrm>
              <a:off x="6542926" y="112425"/>
              <a:ext cx="718341" cy="718341"/>
              <a:chOff x="-83525" y="4333650"/>
              <a:chExt cx="539700" cy="539700"/>
            </a:xfrm>
          </p:grpSpPr>
          <p:sp>
            <p:nvSpPr>
              <p:cNvPr id="25" name="Google Shape;25;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 name="Google Shape;27;p2"/>
            <p:cNvGrpSpPr/>
            <p:nvPr/>
          </p:nvGrpSpPr>
          <p:grpSpPr>
            <a:xfrm>
              <a:off x="7165201" y="112422"/>
              <a:ext cx="265640" cy="265640"/>
              <a:chOff x="-83525" y="4333650"/>
              <a:chExt cx="539700" cy="539700"/>
            </a:xfrm>
          </p:grpSpPr>
          <p:sp>
            <p:nvSpPr>
              <p:cNvPr id="28" name="Google Shape;28;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7814201" y="1436147"/>
              <a:ext cx="265640" cy="265640"/>
              <a:chOff x="-83525" y="4333650"/>
              <a:chExt cx="539700" cy="539700"/>
            </a:xfrm>
          </p:grpSpPr>
          <p:sp>
            <p:nvSpPr>
              <p:cNvPr id="31" name="Google Shape;31;p2"/>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a:off x="2718476" y="4603497"/>
              <a:ext cx="265640" cy="265640"/>
              <a:chOff x="-83525" y="4333650"/>
              <a:chExt cx="539700" cy="539700"/>
            </a:xfrm>
          </p:grpSpPr>
          <p:sp>
            <p:nvSpPr>
              <p:cNvPr id="34" name="Google Shape;34;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 name="Google Shape;36;p2"/>
            <p:cNvGrpSpPr/>
            <p:nvPr/>
          </p:nvGrpSpPr>
          <p:grpSpPr>
            <a:xfrm>
              <a:off x="546526" y="112422"/>
              <a:ext cx="265640" cy="265640"/>
              <a:chOff x="-83525" y="4333650"/>
              <a:chExt cx="539700" cy="539700"/>
            </a:xfrm>
          </p:grpSpPr>
          <p:sp>
            <p:nvSpPr>
              <p:cNvPr id="37" name="Google Shape;37;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2"/>
            <p:cNvGrpSpPr/>
            <p:nvPr/>
          </p:nvGrpSpPr>
          <p:grpSpPr>
            <a:xfrm>
              <a:off x="308751" y="767847"/>
              <a:ext cx="265640" cy="265640"/>
              <a:chOff x="-83525" y="4333650"/>
              <a:chExt cx="539700" cy="539700"/>
            </a:xfrm>
          </p:grpSpPr>
          <p:sp>
            <p:nvSpPr>
              <p:cNvPr id="40" name="Google Shape;40;p2"/>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2" name="Google Shape;42;p2"/>
          <p:cNvSpPr txBox="1">
            <a:spLocks noGrp="1"/>
          </p:cNvSpPr>
          <p:nvPr>
            <p:ph type="subTitle" idx="1"/>
          </p:nvPr>
        </p:nvSpPr>
        <p:spPr>
          <a:xfrm rot="-615">
            <a:off x="719999" y="2993858"/>
            <a:ext cx="3354000" cy="4263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43" name="Google Shape;43;p2"/>
          <p:cNvSpPr txBox="1">
            <a:spLocks noGrp="1"/>
          </p:cNvSpPr>
          <p:nvPr>
            <p:ph type="ctrTitle"/>
          </p:nvPr>
        </p:nvSpPr>
        <p:spPr>
          <a:xfrm>
            <a:off x="720000" y="540000"/>
            <a:ext cx="6378600" cy="2555100"/>
          </a:xfrm>
          <a:prstGeom prst="rect">
            <a:avLst/>
          </a:prstGeom>
          <a:noFill/>
        </p:spPr>
        <p:txBody>
          <a:bodyPr spcFirstLastPara="1" wrap="square" lIns="91425" tIns="91425" rIns="91425" bIns="91425" anchor="t" anchorCtr="0">
            <a:noAutofit/>
          </a:bodyPr>
          <a:lstStyle>
            <a:lvl1pPr lvl="0" algn="l" rtl="0">
              <a:spcBef>
                <a:spcPts val="0"/>
              </a:spcBef>
              <a:spcAft>
                <a:spcPts val="0"/>
              </a:spcAft>
              <a:buSzPts val="6000"/>
              <a:buNone/>
              <a:defRPr sz="5200"/>
            </a:lvl1pPr>
            <a:lvl2pPr lvl="1" algn="l" rtl="0">
              <a:spcBef>
                <a:spcPts val="0"/>
              </a:spcBef>
              <a:spcAft>
                <a:spcPts val="0"/>
              </a:spcAft>
              <a:buSzPts val="6000"/>
              <a:buNone/>
              <a:defRPr sz="6000"/>
            </a:lvl2pPr>
            <a:lvl3pPr lvl="2" algn="l" rtl="0">
              <a:spcBef>
                <a:spcPts val="0"/>
              </a:spcBef>
              <a:spcAft>
                <a:spcPts val="0"/>
              </a:spcAft>
              <a:buSzPts val="6000"/>
              <a:buNone/>
              <a:defRPr sz="6000"/>
            </a:lvl3pPr>
            <a:lvl4pPr lvl="3" algn="l" rtl="0">
              <a:spcBef>
                <a:spcPts val="0"/>
              </a:spcBef>
              <a:spcAft>
                <a:spcPts val="0"/>
              </a:spcAft>
              <a:buSzPts val="6000"/>
              <a:buNone/>
              <a:defRPr sz="6000"/>
            </a:lvl4pPr>
            <a:lvl5pPr lvl="4" algn="l" rtl="0">
              <a:spcBef>
                <a:spcPts val="0"/>
              </a:spcBef>
              <a:spcAft>
                <a:spcPts val="0"/>
              </a:spcAft>
              <a:buSzPts val="6000"/>
              <a:buNone/>
              <a:defRPr sz="6000"/>
            </a:lvl5pPr>
            <a:lvl6pPr lvl="5" algn="l" rtl="0">
              <a:spcBef>
                <a:spcPts val="0"/>
              </a:spcBef>
              <a:spcAft>
                <a:spcPts val="0"/>
              </a:spcAft>
              <a:buSzPts val="6000"/>
              <a:buNone/>
              <a:defRPr sz="6000"/>
            </a:lvl6pPr>
            <a:lvl7pPr lvl="6" algn="l" rtl="0">
              <a:spcBef>
                <a:spcPts val="0"/>
              </a:spcBef>
              <a:spcAft>
                <a:spcPts val="0"/>
              </a:spcAft>
              <a:buSzPts val="6000"/>
              <a:buNone/>
              <a:defRPr sz="6000"/>
            </a:lvl7pPr>
            <a:lvl8pPr lvl="7" algn="l" rtl="0">
              <a:spcBef>
                <a:spcPts val="0"/>
              </a:spcBef>
              <a:spcAft>
                <a:spcPts val="0"/>
              </a:spcAft>
              <a:buSzPts val="6000"/>
              <a:buNone/>
              <a:defRPr sz="6000"/>
            </a:lvl8pPr>
            <a:lvl9pPr lvl="8" algn="l" rtl="0">
              <a:spcBef>
                <a:spcPts val="0"/>
              </a:spcBef>
              <a:spcAft>
                <a:spcPts val="0"/>
              </a:spcAft>
              <a:buSzPts val="6000"/>
              <a:buNone/>
              <a:defRPr sz="60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97"/>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298"/>
        <p:cNvGrpSpPr/>
        <p:nvPr/>
      </p:nvGrpSpPr>
      <p:grpSpPr>
        <a:xfrm>
          <a:off x="0" y="0"/>
          <a:ext cx="0" cy="0"/>
          <a:chOff x="0" y="0"/>
          <a:chExt cx="0" cy="0"/>
        </a:xfrm>
      </p:grpSpPr>
      <p:sp>
        <p:nvSpPr>
          <p:cNvPr id="299" name="Google Shape;299;p13"/>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13">
            <a:hlinkClick r:id="rId2" action="ppaction://hlinksldjump"/>
          </p:cNvPr>
          <p:cNvSpPr txBox="1">
            <a:spLocks noGrp="1"/>
          </p:cNvSpPr>
          <p:nvPr>
            <p:ph type="title" hasCustomPrompt="1"/>
          </p:nvPr>
        </p:nvSpPr>
        <p:spPr>
          <a:xfrm rot="1973">
            <a:off x="4049400" y="752338"/>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1" name="Google Shape;301;p13">
            <a:hlinkClick r:id="rId2" action="ppaction://hlinksldjump"/>
          </p:cNvPr>
          <p:cNvSpPr txBox="1">
            <a:spLocks noGrp="1"/>
          </p:cNvSpPr>
          <p:nvPr>
            <p:ph type="title" idx="2"/>
          </p:nvPr>
        </p:nvSpPr>
        <p:spPr>
          <a:xfrm>
            <a:off x="720000" y="541425"/>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2" name="Google Shape;302;p13">
            <a:hlinkClick r:id="rId2" action="ppaction://hlinksldjump"/>
          </p:cNvPr>
          <p:cNvSpPr txBox="1">
            <a:spLocks noGrp="1"/>
          </p:cNvSpPr>
          <p:nvPr>
            <p:ph type="subTitle" idx="1"/>
          </p:nvPr>
        </p:nvSpPr>
        <p:spPr>
          <a:xfrm>
            <a:off x="720000" y="916741"/>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03" name="Google Shape;303;p13">
            <a:hlinkClick r:id="rId3" action="ppaction://hlinksldjump"/>
          </p:cNvPr>
          <p:cNvSpPr txBox="1">
            <a:spLocks noGrp="1"/>
          </p:cNvSpPr>
          <p:nvPr>
            <p:ph type="title" idx="3" hasCustomPrompt="1"/>
          </p:nvPr>
        </p:nvSpPr>
        <p:spPr>
          <a:xfrm rot="1973">
            <a:off x="4049400" y="383757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04" name="Google Shape;304;p13">
            <a:hlinkClick r:id="rId3" action="ppaction://hlinksldjump"/>
          </p:cNvPr>
          <p:cNvSpPr txBox="1">
            <a:spLocks noGrp="1"/>
          </p:cNvSpPr>
          <p:nvPr>
            <p:ph type="title" idx="4"/>
          </p:nvPr>
        </p:nvSpPr>
        <p:spPr>
          <a:xfrm>
            <a:off x="720000" y="3626663"/>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05" name="Google Shape;305;p13">
            <a:hlinkClick r:id="rId3" action="ppaction://hlinksldjump"/>
          </p:cNvPr>
          <p:cNvSpPr txBox="1">
            <a:spLocks noGrp="1"/>
          </p:cNvSpPr>
          <p:nvPr>
            <p:ph type="subTitle" idx="5"/>
          </p:nvPr>
        </p:nvSpPr>
        <p:spPr>
          <a:xfrm>
            <a:off x="720000" y="4001978"/>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grpSp>
        <p:nvGrpSpPr>
          <p:cNvPr id="306" name="Google Shape;306;p13"/>
          <p:cNvGrpSpPr/>
          <p:nvPr/>
        </p:nvGrpSpPr>
        <p:grpSpPr>
          <a:xfrm>
            <a:off x="-12825" y="-92425"/>
            <a:ext cx="9277475" cy="5348950"/>
            <a:chOff x="-12825" y="-92425"/>
            <a:chExt cx="9277475" cy="5348950"/>
          </a:xfrm>
        </p:grpSpPr>
        <p:cxnSp>
          <p:nvCxnSpPr>
            <p:cNvPr id="307" name="Google Shape;307;p13"/>
            <p:cNvCxnSpPr/>
            <p:nvPr/>
          </p:nvCxnSpPr>
          <p:spPr>
            <a:xfrm>
              <a:off x="8573550" y="-24325"/>
              <a:ext cx="588600" cy="3658800"/>
            </a:xfrm>
            <a:prstGeom prst="straightConnector1">
              <a:avLst/>
            </a:prstGeom>
            <a:noFill/>
            <a:ln w="9525" cap="rnd" cmpd="sng">
              <a:solidFill>
                <a:schemeClr val="accent4"/>
              </a:solidFill>
              <a:prstDash val="solid"/>
              <a:round/>
              <a:headEnd type="none" w="med" len="med"/>
              <a:tailEnd type="none" w="med" len="med"/>
            </a:ln>
          </p:spPr>
        </p:cxnSp>
        <p:cxnSp>
          <p:nvCxnSpPr>
            <p:cNvPr id="308" name="Google Shape;308;p13"/>
            <p:cNvCxnSpPr/>
            <p:nvPr/>
          </p:nvCxnSpPr>
          <p:spPr>
            <a:xfrm flipH="1">
              <a:off x="8705550" y="-53850"/>
              <a:ext cx="25800" cy="5289300"/>
            </a:xfrm>
            <a:prstGeom prst="straightConnector1">
              <a:avLst/>
            </a:prstGeom>
            <a:noFill/>
            <a:ln w="9525" cap="rnd" cmpd="sng">
              <a:solidFill>
                <a:schemeClr val="accent4"/>
              </a:solidFill>
              <a:prstDash val="solid"/>
              <a:round/>
              <a:headEnd type="none" w="med" len="med"/>
              <a:tailEnd type="none" w="med" len="med"/>
            </a:ln>
          </p:spPr>
        </p:cxnSp>
        <p:cxnSp>
          <p:nvCxnSpPr>
            <p:cNvPr id="309" name="Google Shape;309;p13"/>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310" name="Google Shape;310;p13"/>
            <p:cNvCxnSpPr/>
            <p:nvPr/>
          </p:nvCxnSpPr>
          <p:spPr>
            <a:xfrm>
              <a:off x="-12825" y="3075525"/>
              <a:ext cx="769500" cy="2181000"/>
            </a:xfrm>
            <a:prstGeom prst="straightConnector1">
              <a:avLst/>
            </a:prstGeom>
            <a:noFill/>
            <a:ln w="9525" cap="rnd" cmpd="sng">
              <a:solidFill>
                <a:schemeClr val="accent4"/>
              </a:solidFill>
              <a:prstDash val="solid"/>
              <a:round/>
              <a:headEnd type="none" w="med" len="med"/>
              <a:tailEnd type="none" w="med" len="med"/>
            </a:ln>
          </p:spPr>
        </p:cxnSp>
        <p:cxnSp>
          <p:nvCxnSpPr>
            <p:cNvPr id="311" name="Google Shape;311;p13"/>
            <p:cNvCxnSpPr/>
            <p:nvPr/>
          </p:nvCxnSpPr>
          <p:spPr>
            <a:xfrm rot="10800000" flipH="1">
              <a:off x="147875" y="3331600"/>
              <a:ext cx="358800" cy="1896600"/>
            </a:xfrm>
            <a:prstGeom prst="straightConnector1">
              <a:avLst/>
            </a:prstGeom>
            <a:noFill/>
            <a:ln w="9525" cap="rnd" cmpd="sng">
              <a:solidFill>
                <a:schemeClr val="accent4"/>
              </a:solidFill>
              <a:prstDash val="solid"/>
              <a:round/>
              <a:headEnd type="none" w="med" len="med"/>
              <a:tailEnd type="none" w="med" len="med"/>
            </a:ln>
          </p:spPr>
        </p:cxnSp>
        <p:cxnSp>
          <p:nvCxnSpPr>
            <p:cNvPr id="312" name="Google Shape;312;p13"/>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313" name="Google Shape;313;p13"/>
            <p:cNvGrpSpPr/>
            <p:nvPr/>
          </p:nvGrpSpPr>
          <p:grpSpPr>
            <a:xfrm>
              <a:off x="8376754" y="637025"/>
              <a:ext cx="718341" cy="718341"/>
              <a:chOff x="30975" y="3360397"/>
              <a:chExt cx="539700" cy="539700"/>
            </a:xfrm>
          </p:grpSpPr>
          <p:sp>
            <p:nvSpPr>
              <p:cNvPr id="314" name="Google Shape;314;p13"/>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13"/>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6" name="Google Shape;316;p13"/>
            <p:cNvGrpSpPr/>
            <p:nvPr/>
          </p:nvGrpSpPr>
          <p:grpSpPr>
            <a:xfrm>
              <a:off x="8425978" y="4416357"/>
              <a:ext cx="533979" cy="533979"/>
              <a:chOff x="147524" y="4333650"/>
              <a:chExt cx="539700" cy="539700"/>
            </a:xfrm>
          </p:grpSpPr>
          <p:sp>
            <p:nvSpPr>
              <p:cNvPr id="317" name="Google Shape;317;p13"/>
              <p:cNvSpPr/>
              <p:nvPr/>
            </p:nvSpPr>
            <p:spPr>
              <a:xfrm>
                <a:off x="147524"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13"/>
              <p:cNvSpPr/>
              <p:nvPr/>
            </p:nvSpPr>
            <p:spPr>
              <a:xfrm>
                <a:off x="256649"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 name="Google Shape;319;p13"/>
            <p:cNvGrpSpPr/>
            <p:nvPr/>
          </p:nvGrpSpPr>
          <p:grpSpPr>
            <a:xfrm>
              <a:off x="-12648" y="3015155"/>
              <a:ext cx="334182" cy="334182"/>
              <a:chOff x="-83525" y="4333650"/>
              <a:chExt cx="539700" cy="539700"/>
            </a:xfrm>
          </p:grpSpPr>
          <p:sp>
            <p:nvSpPr>
              <p:cNvPr id="320" name="Google Shape;320;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 name="Google Shape;322;p13"/>
            <p:cNvGrpSpPr/>
            <p:nvPr/>
          </p:nvGrpSpPr>
          <p:grpSpPr>
            <a:xfrm>
              <a:off x="705394" y="372755"/>
              <a:ext cx="334182" cy="334182"/>
              <a:chOff x="-83525" y="4333650"/>
              <a:chExt cx="539700" cy="539700"/>
            </a:xfrm>
          </p:grpSpPr>
          <p:sp>
            <p:nvSpPr>
              <p:cNvPr id="323" name="Google Shape;323;p1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1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25" name="Google Shape;325;p13">
            <a:hlinkClick r:id="rId4" action="ppaction://hlinksldjump"/>
          </p:cNvPr>
          <p:cNvSpPr txBox="1">
            <a:spLocks noGrp="1"/>
          </p:cNvSpPr>
          <p:nvPr>
            <p:ph type="title" idx="6" hasCustomPrompt="1"/>
          </p:nvPr>
        </p:nvSpPr>
        <p:spPr>
          <a:xfrm rot="1973">
            <a:off x="4049400" y="229495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6" name="Google Shape;326;p13">
            <a:hlinkClick r:id="rId4" action="ppaction://hlinksldjump"/>
          </p:cNvPr>
          <p:cNvSpPr txBox="1">
            <a:spLocks noGrp="1"/>
          </p:cNvSpPr>
          <p:nvPr>
            <p:ph type="title" idx="7"/>
          </p:nvPr>
        </p:nvSpPr>
        <p:spPr>
          <a:xfrm>
            <a:off x="720000" y="2064650"/>
            <a:ext cx="2336400" cy="527700"/>
          </a:xfrm>
          <a:prstGeom prst="rect">
            <a:avLst/>
          </a:prstGeom>
          <a:noFill/>
          <a:ln>
            <a:noFill/>
          </a:ln>
        </p:spPr>
        <p:txBody>
          <a:bodyPr spcFirstLastPara="1" wrap="square" lIns="91425" tIns="91425" rIns="91425" bIns="91425" anchor="t" anchorCtr="0">
            <a:noAutofit/>
          </a:bodyPr>
          <a:lstStyle>
            <a:lvl1pPr lvl="0" algn="r"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27" name="Google Shape;327;p13">
            <a:hlinkClick r:id="rId4" action="ppaction://hlinksldjump"/>
          </p:cNvPr>
          <p:cNvSpPr txBox="1">
            <a:spLocks noGrp="1"/>
          </p:cNvSpPr>
          <p:nvPr>
            <p:ph type="subTitle" idx="8"/>
          </p:nvPr>
        </p:nvSpPr>
        <p:spPr>
          <a:xfrm>
            <a:off x="720000" y="2439966"/>
            <a:ext cx="2336400" cy="602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28" name="Google Shape;328;p13">
            <a:hlinkClick r:id="rId5" action="ppaction://hlinksldjump"/>
          </p:cNvPr>
          <p:cNvSpPr txBox="1">
            <a:spLocks noGrp="1"/>
          </p:cNvSpPr>
          <p:nvPr>
            <p:ph type="title" idx="9" hasCustomPrompt="1"/>
          </p:nvPr>
        </p:nvSpPr>
        <p:spPr>
          <a:xfrm rot="-1973" flipH="1">
            <a:off x="4049400" y="1523647"/>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29" name="Google Shape;329;p13">
            <a:hlinkClick r:id="rId5" action="ppaction://hlinksldjump"/>
          </p:cNvPr>
          <p:cNvSpPr txBox="1">
            <a:spLocks noGrp="1"/>
          </p:cNvSpPr>
          <p:nvPr>
            <p:ph type="title" idx="13"/>
          </p:nvPr>
        </p:nvSpPr>
        <p:spPr>
          <a:xfrm flipH="1">
            <a:off x="6087600" y="1349513"/>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0" name="Google Shape;330;p13">
            <a:hlinkClick r:id="rId5" action="ppaction://hlinksldjump"/>
          </p:cNvPr>
          <p:cNvSpPr txBox="1">
            <a:spLocks noGrp="1"/>
          </p:cNvSpPr>
          <p:nvPr>
            <p:ph type="subTitle" idx="14"/>
          </p:nvPr>
        </p:nvSpPr>
        <p:spPr>
          <a:xfrm flipH="1">
            <a:off x="6087600" y="1724828"/>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331" name="Google Shape;331;p13">
            <a:hlinkClick r:id="rId6" action="ppaction://hlinksldjump"/>
          </p:cNvPr>
          <p:cNvSpPr txBox="1">
            <a:spLocks noGrp="1"/>
          </p:cNvSpPr>
          <p:nvPr>
            <p:ph type="title" idx="15" hasCustomPrompt="1"/>
          </p:nvPr>
        </p:nvSpPr>
        <p:spPr>
          <a:xfrm rot="-1973" flipH="1">
            <a:off x="4049400" y="3066266"/>
            <a:ext cx="1045200" cy="5562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000"/>
              <a:buNone/>
              <a:defRPr sz="2500">
                <a:solidFill>
                  <a:schemeClr val="accent4"/>
                </a:solidFill>
              </a:defRPr>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332" name="Google Shape;332;p13">
            <a:hlinkClick r:id="rId6" action="ppaction://hlinksldjump"/>
          </p:cNvPr>
          <p:cNvSpPr txBox="1">
            <a:spLocks noGrp="1"/>
          </p:cNvSpPr>
          <p:nvPr>
            <p:ph type="title" idx="16"/>
          </p:nvPr>
        </p:nvSpPr>
        <p:spPr>
          <a:xfrm flipH="1">
            <a:off x="6087600" y="2836161"/>
            <a:ext cx="2336400" cy="5277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2400"/>
              <a:buNone/>
              <a:defRPr sz="2000">
                <a:solidFill>
                  <a:schemeClr val="hlink"/>
                </a:solidFill>
              </a:defRPr>
            </a:lvl1pPr>
            <a:lvl2pPr lvl="1" algn="ctr" rtl="0">
              <a:spcBef>
                <a:spcPts val="0"/>
              </a:spcBef>
              <a:spcAft>
                <a:spcPts val="0"/>
              </a:spcAft>
              <a:buSzPts val="2400"/>
              <a:buNone/>
              <a:defRPr sz="2400"/>
            </a:lvl2pPr>
            <a:lvl3pPr lvl="2" algn="ctr" rtl="0">
              <a:spcBef>
                <a:spcPts val="0"/>
              </a:spcBef>
              <a:spcAft>
                <a:spcPts val="0"/>
              </a:spcAft>
              <a:buSzPts val="2400"/>
              <a:buNone/>
              <a:defRPr sz="2400"/>
            </a:lvl3pPr>
            <a:lvl4pPr lvl="3" algn="ctr" rtl="0">
              <a:spcBef>
                <a:spcPts val="0"/>
              </a:spcBef>
              <a:spcAft>
                <a:spcPts val="0"/>
              </a:spcAft>
              <a:buSzPts val="2400"/>
              <a:buNone/>
              <a:defRPr sz="2400"/>
            </a:lvl4pPr>
            <a:lvl5pPr lvl="4" algn="ctr" rtl="0">
              <a:spcBef>
                <a:spcPts val="0"/>
              </a:spcBef>
              <a:spcAft>
                <a:spcPts val="0"/>
              </a:spcAft>
              <a:buSzPts val="2400"/>
              <a:buNone/>
              <a:defRPr sz="2400"/>
            </a:lvl5pPr>
            <a:lvl6pPr lvl="5" algn="ctr" rtl="0">
              <a:spcBef>
                <a:spcPts val="0"/>
              </a:spcBef>
              <a:spcAft>
                <a:spcPts val="0"/>
              </a:spcAft>
              <a:buSzPts val="2400"/>
              <a:buNone/>
              <a:defRPr sz="2400"/>
            </a:lvl6pPr>
            <a:lvl7pPr lvl="6" algn="ctr" rtl="0">
              <a:spcBef>
                <a:spcPts val="0"/>
              </a:spcBef>
              <a:spcAft>
                <a:spcPts val="0"/>
              </a:spcAft>
              <a:buSzPts val="2400"/>
              <a:buNone/>
              <a:defRPr sz="2400"/>
            </a:lvl7pPr>
            <a:lvl8pPr lvl="7" algn="ctr" rtl="0">
              <a:spcBef>
                <a:spcPts val="0"/>
              </a:spcBef>
              <a:spcAft>
                <a:spcPts val="0"/>
              </a:spcAft>
              <a:buSzPts val="2400"/>
              <a:buNone/>
              <a:defRPr sz="2400"/>
            </a:lvl8pPr>
            <a:lvl9pPr lvl="8" algn="ctr" rtl="0">
              <a:spcBef>
                <a:spcPts val="0"/>
              </a:spcBef>
              <a:spcAft>
                <a:spcPts val="0"/>
              </a:spcAft>
              <a:buSzPts val="2400"/>
              <a:buNone/>
              <a:defRPr sz="2400"/>
            </a:lvl9pPr>
          </a:lstStyle>
          <a:p>
            <a:endParaRPr/>
          </a:p>
        </p:txBody>
      </p:sp>
      <p:sp>
        <p:nvSpPr>
          <p:cNvPr id="333" name="Google Shape;333;p13">
            <a:hlinkClick r:id="rId6" action="ppaction://hlinksldjump"/>
          </p:cNvPr>
          <p:cNvSpPr txBox="1">
            <a:spLocks noGrp="1"/>
          </p:cNvSpPr>
          <p:nvPr>
            <p:ph type="subTitle" idx="17"/>
          </p:nvPr>
        </p:nvSpPr>
        <p:spPr>
          <a:xfrm flipH="1">
            <a:off x="6087600" y="3211476"/>
            <a:ext cx="2336400" cy="602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334"/>
        <p:cNvGrpSpPr/>
        <p:nvPr/>
      </p:nvGrpSpPr>
      <p:grpSpPr>
        <a:xfrm>
          <a:off x="0" y="0"/>
          <a:ext cx="0" cy="0"/>
          <a:chOff x="0" y="0"/>
          <a:chExt cx="0" cy="0"/>
        </a:xfrm>
      </p:grpSpPr>
      <p:sp>
        <p:nvSpPr>
          <p:cNvPr id="335" name="Google Shape;335;p14"/>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14"/>
          <p:cNvSpPr txBox="1">
            <a:spLocks noGrp="1"/>
          </p:cNvSpPr>
          <p:nvPr>
            <p:ph type="subTitle" idx="1"/>
          </p:nvPr>
        </p:nvSpPr>
        <p:spPr>
          <a:xfrm>
            <a:off x="720125" y="1409013"/>
            <a:ext cx="4563900" cy="1596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2400"/>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grpSp>
        <p:nvGrpSpPr>
          <p:cNvPr id="337" name="Google Shape;337;p14"/>
          <p:cNvGrpSpPr/>
          <p:nvPr/>
        </p:nvGrpSpPr>
        <p:grpSpPr>
          <a:xfrm>
            <a:off x="-38475" y="-149400"/>
            <a:ext cx="9236700" cy="5454600"/>
            <a:chOff x="-38475" y="-149400"/>
            <a:chExt cx="9236700" cy="5454600"/>
          </a:xfrm>
        </p:grpSpPr>
        <p:cxnSp>
          <p:nvCxnSpPr>
            <p:cNvPr id="338" name="Google Shape;338;p14"/>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339" name="Google Shape;339;p14"/>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340" name="Google Shape;340;p14"/>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341" name="Google Shape;341;p14"/>
            <p:cNvCxnSpPr/>
            <p:nvPr/>
          </p:nvCxnSpPr>
          <p:spPr>
            <a:xfrm rot="10800000" flipH="1">
              <a:off x="-27775" y="-47550"/>
              <a:ext cx="3485100" cy="954300"/>
            </a:xfrm>
            <a:prstGeom prst="straightConnector1">
              <a:avLst/>
            </a:prstGeom>
            <a:noFill/>
            <a:ln w="9525" cap="rnd" cmpd="sng">
              <a:solidFill>
                <a:schemeClr val="accent4"/>
              </a:solidFill>
              <a:prstDash val="solid"/>
              <a:round/>
              <a:headEnd type="none" w="med" len="med"/>
              <a:tailEnd type="none" w="med" len="med"/>
            </a:ln>
          </p:spPr>
        </p:cxnSp>
        <p:cxnSp>
          <p:nvCxnSpPr>
            <p:cNvPr id="342" name="Google Shape;342;p14"/>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343" name="Google Shape;343;p14"/>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344" name="Google Shape;344;p14"/>
            <p:cNvGrpSpPr/>
            <p:nvPr/>
          </p:nvGrpSpPr>
          <p:grpSpPr>
            <a:xfrm>
              <a:off x="7828101" y="93150"/>
              <a:ext cx="718341" cy="718341"/>
              <a:chOff x="-83525" y="4333650"/>
              <a:chExt cx="539700" cy="539700"/>
            </a:xfrm>
          </p:grpSpPr>
          <p:sp>
            <p:nvSpPr>
              <p:cNvPr id="345" name="Google Shape;345;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7" name="Google Shape;347;p14"/>
            <p:cNvGrpSpPr/>
            <p:nvPr/>
          </p:nvGrpSpPr>
          <p:grpSpPr>
            <a:xfrm>
              <a:off x="8105174" y="2908534"/>
              <a:ext cx="909610" cy="909610"/>
              <a:chOff x="-83525" y="4333650"/>
              <a:chExt cx="539700" cy="539700"/>
            </a:xfrm>
          </p:grpSpPr>
          <p:sp>
            <p:nvSpPr>
              <p:cNvPr id="348" name="Google Shape;348;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0" name="Google Shape;350;p14"/>
            <p:cNvGrpSpPr/>
            <p:nvPr/>
          </p:nvGrpSpPr>
          <p:grpSpPr>
            <a:xfrm>
              <a:off x="2518898" y="28099"/>
              <a:ext cx="438506" cy="438506"/>
              <a:chOff x="-83525" y="4333650"/>
              <a:chExt cx="539700" cy="539700"/>
            </a:xfrm>
          </p:grpSpPr>
          <p:sp>
            <p:nvSpPr>
              <p:cNvPr id="351" name="Google Shape;351;p1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353" name="Google Shape;353;p14"/>
            <p:cNvCxnSpPr/>
            <p:nvPr/>
          </p:nvCxnSpPr>
          <p:spPr>
            <a:xfrm>
              <a:off x="5311625" y="-72950"/>
              <a:ext cx="3863400" cy="2765400"/>
            </a:xfrm>
            <a:prstGeom prst="straightConnector1">
              <a:avLst/>
            </a:prstGeom>
            <a:noFill/>
            <a:ln w="9525" cap="rnd" cmpd="sng">
              <a:solidFill>
                <a:schemeClr val="accent4"/>
              </a:solidFill>
              <a:prstDash val="solid"/>
              <a:round/>
              <a:headEnd type="none" w="med" len="med"/>
              <a:tailEnd type="none" w="med" len="med"/>
            </a:ln>
          </p:spPr>
        </p:cxnSp>
        <p:cxnSp>
          <p:nvCxnSpPr>
            <p:cNvPr id="354" name="Google Shape;354;p14"/>
            <p:cNvCxnSpPr/>
            <p:nvPr/>
          </p:nvCxnSpPr>
          <p:spPr>
            <a:xfrm flipH="1">
              <a:off x="6374775" y="-149400"/>
              <a:ext cx="826800" cy="5454600"/>
            </a:xfrm>
            <a:prstGeom prst="straightConnector1">
              <a:avLst/>
            </a:prstGeom>
            <a:noFill/>
            <a:ln w="9525" cap="rnd" cmpd="sng">
              <a:solidFill>
                <a:schemeClr val="accent4"/>
              </a:solidFill>
              <a:prstDash val="solid"/>
              <a:round/>
              <a:headEnd type="none" w="med" len="med"/>
              <a:tailEnd type="none" w="med" len="med"/>
            </a:ln>
          </p:spPr>
        </p:cxnSp>
        <p:grpSp>
          <p:nvGrpSpPr>
            <p:cNvPr id="355" name="Google Shape;355;p14"/>
            <p:cNvGrpSpPr/>
            <p:nvPr/>
          </p:nvGrpSpPr>
          <p:grpSpPr>
            <a:xfrm>
              <a:off x="6278820" y="4063829"/>
              <a:ext cx="501219" cy="501219"/>
              <a:chOff x="-83525" y="4333650"/>
              <a:chExt cx="539700" cy="539700"/>
            </a:xfrm>
          </p:grpSpPr>
          <p:sp>
            <p:nvSpPr>
              <p:cNvPr id="356" name="Google Shape;356;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8" name="Google Shape;358;p14"/>
            <p:cNvGrpSpPr/>
            <p:nvPr/>
          </p:nvGrpSpPr>
          <p:grpSpPr>
            <a:xfrm>
              <a:off x="6759200" y="899805"/>
              <a:ext cx="501219" cy="501219"/>
              <a:chOff x="-83525" y="4333650"/>
              <a:chExt cx="539700" cy="539700"/>
            </a:xfrm>
          </p:grpSpPr>
          <p:sp>
            <p:nvSpPr>
              <p:cNvPr id="359" name="Google Shape;359;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1" name="Google Shape;361;p14"/>
            <p:cNvGrpSpPr/>
            <p:nvPr/>
          </p:nvGrpSpPr>
          <p:grpSpPr>
            <a:xfrm>
              <a:off x="5457861" y="-98116"/>
              <a:ext cx="909610" cy="909610"/>
              <a:chOff x="-83525" y="4333650"/>
              <a:chExt cx="539700" cy="539700"/>
            </a:xfrm>
          </p:grpSpPr>
          <p:sp>
            <p:nvSpPr>
              <p:cNvPr id="362" name="Google Shape;362;p1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 name="Google Shape;363;p1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64" name="Google Shape;364;p14"/>
          <p:cNvSpPr txBox="1">
            <a:spLocks noGrp="1"/>
          </p:cNvSpPr>
          <p:nvPr>
            <p:ph type="title"/>
          </p:nvPr>
        </p:nvSpPr>
        <p:spPr>
          <a:xfrm rot="-594">
            <a:off x="720000" y="3175576"/>
            <a:ext cx="3472800" cy="5586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1800"/>
              <a:buNone/>
              <a:defRPr sz="24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_HEADER_1">
    <p:spTree>
      <p:nvGrpSpPr>
        <p:cNvPr id="1" name="Shape 365"/>
        <p:cNvGrpSpPr/>
        <p:nvPr/>
      </p:nvGrpSpPr>
      <p:grpSpPr>
        <a:xfrm>
          <a:off x="0" y="0"/>
          <a:ext cx="0" cy="0"/>
          <a:chOff x="0" y="0"/>
          <a:chExt cx="0" cy="0"/>
        </a:xfrm>
      </p:grpSpPr>
      <p:sp>
        <p:nvSpPr>
          <p:cNvPr id="366" name="Google Shape;366;p1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7" name="Google Shape;367;p15"/>
          <p:cNvGrpSpPr/>
          <p:nvPr/>
        </p:nvGrpSpPr>
        <p:grpSpPr>
          <a:xfrm>
            <a:off x="-24925" y="-70975"/>
            <a:ext cx="9226525" cy="5270525"/>
            <a:chOff x="-24925" y="-70975"/>
            <a:chExt cx="9226525" cy="5270525"/>
          </a:xfrm>
        </p:grpSpPr>
        <p:cxnSp>
          <p:nvCxnSpPr>
            <p:cNvPr id="368" name="Google Shape;368;p15"/>
            <p:cNvCxnSpPr/>
            <p:nvPr/>
          </p:nvCxnSpPr>
          <p:spPr>
            <a:xfrm>
              <a:off x="7622100" y="-52250"/>
              <a:ext cx="1529400" cy="3201900"/>
            </a:xfrm>
            <a:prstGeom prst="straightConnector1">
              <a:avLst/>
            </a:prstGeom>
            <a:noFill/>
            <a:ln w="9525" cap="rnd" cmpd="sng">
              <a:solidFill>
                <a:schemeClr val="accent4"/>
              </a:solidFill>
              <a:prstDash val="solid"/>
              <a:round/>
              <a:headEnd type="none" w="med" len="med"/>
              <a:tailEnd type="none" w="med" len="med"/>
            </a:ln>
          </p:spPr>
        </p:cxnSp>
        <p:cxnSp>
          <p:nvCxnSpPr>
            <p:cNvPr id="369" name="Google Shape;369;p15"/>
            <p:cNvCxnSpPr/>
            <p:nvPr/>
          </p:nvCxnSpPr>
          <p:spPr>
            <a:xfrm flipH="1">
              <a:off x="7715775" y="1949950"/>
              <a:ext cx="1453200" cy="3249600"/>
            </a:xfrm>
            <a:prstGeom prst="straightConnector1">
              <a:avLst/>
            </a:prstGeom>
            <a:noFill/>
            <a:ln w="9525" cap="rnd" cmpd="sng">
              <a:solidFill>
                <a:schemeClr val="accent4"/>
              </a:solidFill>
              <a:prstDash val="solid"/>
              <a:round/>
              <a:headEnd type="none" w="med" len="med"/>
              <a:tailEnd type="none" w="med" len="med"/>
            </a:ln>
          </p:spPr>
        </p:cxnSp>
        <p:cxnSp>
          <p:nvCxnSpPr>
            <p:cNvPr id="370" name="Google Shape;370;p15"/>
            <p:cNvCxnSpPr/>
            <p:nvPr/>
          </p:nvCxnSpPr>
          <p:spPr>
            <a:xfrm flipH="1">
              <a:off x="12450" y="-52250"/>
              <a:ext cx="1677900" cy="3274500"/>
            </a:xfrm>
            <a:prstGeom prst="straightConnector1">
              <a:avLst/>
            </a:prstGeom>
            <a:noFill/>
            <a:ln w="9525" cap="rnd" cmpd="sng">
              <a:solidFill>
                <a:schemeClr val="accent4"/>
              </a:solidFill>
              <a:prstDash val="solid"/>
              <a:round/>
              <a:headEnd type="none" w="med" len="med"/>
              <a:tailEnd type="none" w="med" len="med"/>
            </a:ln>
          </p:spPr>
        </p:cxnSp>
        <p:cxnSp>
          <p:nvCxnSpPr>
            <p:cNvPr id="371" name="Google Shape;371;p15"/>
            <p:cNvCxnSpPr/>
            <p:nvPr/>
          </p:nvCxnSpPr>
          <p:spPr>
            <a:xfrm>
              <a:off x="143475" y="-70975"/>
              <a:ext cx="1353600" cy="5233200"/>
            </a:xfrm>
            <a:prstGeom prst="straightConnector1">
              <a:avLst/>
            </a:prstGeom>
            <a:noFill/>
            <a:ln w="9525" cap="rnd" cmpd="sng">
              <a:solidFill>
                <a:schemeClr val="accent4"/>
              </a:solidFill>
              <a:prstDash val="solid"/>
              <a:round/>
              <a:headEnd type="none" w="med" len="med"/>
              <a:tailEnd type="none" w="med" len="med"/>
            </a:ln>
          </p:spPr>
        </p:cxnSp>
        <p:cxnSp>
          <p:nvCxnSpPr>
            <p:cNvPr id="372" name="Google Shape;372;p15"/>
            <p:cNvCxnSpPr/>
            <p:nvPr/>
          </p:nvCxnSpPr>
          <p:spPr>
            <a:xfrm>
              <a:off x="-24925" y="4432425"/>
              <a:ext cx="4983600" cy="761100"/>
            </a:xfrm>
            <a:prstGeom prst="straightConnector1">
              <a:avLst/>
            </a:prstGeom>
            <a:noFill/>
            <a:ln w="9525" cap="rnd" cmpd="sng">
              <a:solidFill>
                <a:schemeClr val="accent4"/>
              </a:solidFill>
              <a:prstDash val="solid"/>
              <a:round/>
              <a:headEnd type="none" w="med" len="med"/>
              <a:tailEnd type="none" w="med" len="med"/>
            </a:ln>
          </p:spPr>
        </p:cxnSp>
        <p:cxnSp>
          <p:nvCxnSpPr>
            <p:cNvPr id="373" name="Google Shape;373;p15"/>
            <p:cNvCxnSpPr/>
            <p:nvPr/>
          </p:nvCxnSpPr>
          <p:spPr>
            <a:xfrm>
              <a:off x="5159700" y="-33550"/>
              <a:ext cx="4041900" cy="960600"/>
            </a:xfrm>
            <a:prstGeom prst="straightConnector1">
              <a:avLst/>
            </a:prstGeom>
            <a:noFill/>
            <a:ln w="9525" cap="rnd" cmpd="sng">
              <a:solidFill>
                <a:schemeClr val="accent4"/>
              </a:solidFill>
              <a:prstDash val="solid"/>
              <a:round/>
              <a:headEnd type="none" w="med" len="med"/>
              <a:tailEnd type="none" w="med" len="med"/>
            </a:ln>
          </p:spPr>
        </p:cxnSp>
        <p:grpSp>
          <p:nvGrpSpPr>
            <p:cNvPr id="374" name="Google Shape;374;p15"/>
            <p:cNvGrpSpPr/>
            <p:nvPr/>
          </p:nvGrpSpPr>
          <p:grpSpPr>
            <a:xfrm>
              <a:off x="7715777" y="407698"/>
              <a:ext cx="482600" cy="482600"/>
              <a:chOff x="-83525" y="4333650"/>
              <a:chExt cx="539700" cy="539700"/>
            </a:xfrm>
          </p:grpSpPr>
          <p:sp>
            <p:nvSpPr>
              <p:cNvPr id="375" name="Google Shape;375;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7" name="Google Shape;377;p15"/>
            <p:cNvGrpSpPr/>
            <p:nvPr/>
          </p:nvGrpSpPr>
          <p:grpSpPr>
            <a:xfrm>
              <a:off x="8718447" y="2450535"/>
              <a:ext cx="344976" cy="344976"/>
              <a:chOff x="-83525" y="4333650"/>
              <a:chExt cx="539700" cy="539700"/>
            </a:xfrm>
          </p:grpSpPr>
          <p:sp>
            <p:nvSpPr>
              <p:cNvPr id="378" name="Google Shape;378;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 name="Google Shape;379;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0" name="Google Shape;380;p15"/>
            <p:cNvGrpSpPr/>
            <p:nvPr/>
          </p:nvGrpSpPr>
          <p:grpSpPr>
            <a:xfrm>
              <a:off x="491347" y="1770660"/>
              <a:ext cx="344976" cy="344976"/>
              <a:chOff x="-83525" y="4333650"/>
              <a:chExt cx="539700" cy="539700"/>
            </a:xfrm>
          </p:grpSpPr>
          <p:sp>
            <p:nvSpPr>
              <p:cNvPr id="381" name="Google Shape;381;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15"/>
            <p:cNvGrpSpPr/>
            <p:nvPr/>
          </p:nvGrpSpPr>
          <p:grpSpPr>
            <a:xfrm>
              <a:off x="304222" y="2768635"/>
              <a:ext cx="344976" cy="344976"/>
              <a:chOff x="-83525" y="4333650"/>
              <a:chExt cx="539700" cy="539700"/>
            </a:xfrm>
          </p:grpSpPr>
          <p:sp>
            <p:nvSpPr>
              <p:cNvPr id="384" name="Google Shape;384;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6" name="Google Shape;386;p15"/>
            <p:cNvGrpSpPr/>
            <p:nvPr/>
          </p:nvGrpSpPr>
          <p:grpSpPr>
            <a:xfrm>
              <a:off x="1059438" y="4316076"/>
              <a:ext cx="630909" cy="630909"/>
              <a:chOff x="-83525" y="4333650"/>
              <a:chExt cx="539700" cy="539700"/>
            </a:xfrm>
          </p:grpSpPr>
          <p:sp>
            <p:nvSpPr>
              <p:cNvPr id="387" name="Google Shape;387;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9" name="Google Shape;389;p15"/>
            <p:cNvGrpSpPr/>
            <p:nvPr/>
          </p:nvGrpSpPr>
          <p:grpSpPr>
            <a:xfrm>
              <a:off x="1138677" y="298698"/>
              <a:ext cx="482600" cy="482600"/>
              <a:chOff x="-83525" y="4333650"/>
              <a:chExt cx="539700" cy="539700"/>
            </a:xfrm>
          </p:grpSpPr>
          <p:sp>
            <p:nvSpPr>
              <p:cNvPr id="390" name="Google Shape;390;p1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1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392" name="Google Shape;392;p15"/>
          <p:cNvSpPr txBox="1">
            <a:spLocks noGrp="1"/>
          </p:cNvSpPr>
          <p:nvPr>
            <p:ph type="title"/>
          </p:nvPr>
        </p:nvSpPr>
        <p:spPr>
          <a:xfrm>
            <a:off x="720000" y="2677350"/>
            <a:ext cx="43602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600"/>
              <a:buNone/>
              <a:defRPr sz="4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393" name="Google Shape;393;p15"/>
          <p:cNvSpPr txBox="1">
            <a:spLocks noGrp="1"/>
          </p:cNvSpPr>
          <p:nvPr>
            <p:ph type="title" idx="2" hasCustomPrompt="1"/>
          </p:nvPr>
        </p:nvSpPr>
        <p:spPr>
          <a:xfrm>
            <a:off x="21249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394" name="Google Shape;394;p15"/>
          <p:cNvSpPr txBox="1">
            <a:spLocks noGrp="1"/>
          </p:cNvSpPr>
          <p:nvPr>
            <p:ph type="subTitle" idx="1"/>
          </p:nvPr>
        </p:nvSpPr>
        <p:spPr>
          <a:xfrm rot="462">
            <a:off x="17835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3">
  <p:cSld name="SECTION_HEADER_1_1_1">
    <p:spTree>
      <p:nvGrpSpPr>
        <p:cNvPr id="1" name="Shape 430"/>
        <p:cNvGrpSpPr/>
        <p:nvPr/>
      </p:nvGrpSpPr>
      <p:grpSpPr>
        <a:xfrm>
          <a:off x="0" y="0"/>
          <a:ext cx="0" cy="0"/>
          <a:chOff x="0" y="0"/>
          <a:chExt cx="0" cy="0"/>
        </a:xfrm>
      </p:grpSpPr>
      <p:grpSp>
        <p:nvGrpSpPr>
          <p:cNvPr id="431" name="Google Shape;431;p17"/>
          <p:cNvGrpSpPr/>
          <p:nvPr/>
        </p:nvGrpSpPr>
        <p:grpSpPr>
          <a:xfrm>
            <a:off x="0" y="0"/>
            <a:ext cx="9144000" cy="5143500"/>
            <a:chOff x="0" y="0"/>
            <a:chExt cx="9144000" cy="5143500"/>
          </a:xfrm>
        </p:grpSpPr>
        <p:sp>
          <p:nvSpPr>
            <p:cNvPr id="432" name="Google Shape;432;p1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17"/>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4" name="Google Shape;434;p17"/>
          <p:cNvGrpSpPr/>
          <p:nvPr/>
        </p:nvGrpSpPr>
        <p:grpSpPr>
          <a:xfrm>
            <a:off x="-36725" y="-52250"/>
            <a:ext cx="9274275" cy="5264400"/>
            <a:chOff x="-36725" y="-52250"/>
            <a:chExt cx="9274275" cy="5264400"/>
          </a:xfrm>
        </p:grpSpPr>
        <p:cxnSp>
          <p:nvCxnSpPr>
            <p:cNvPr id="435" name="Google Shape;435;p17"/>
            <p:cNvCxnSpPr/>
            <p:nvPr/>
          </p:nvCxnSpPr>
          <p:spPr>
            <a:xfrm>
              <a:off x="6162550" y="-14825"/>
              <a:ext cx="3075000" cy="1453200"/>
            </a:xfrm>
            <a:prstGeom prst="straightConnector1">
              <a:avLst/>
            </a:prstGeom>
            <a:noFill/>
            <a:ln w="9525" cap="rnd" cmpd="sng">
              <a:solidFill>
                <a:schemeClr val="accent4"/>
              </a:solidFill>
              <a:prstDash val="solid"/>
              <a:round/>
              <a:headEnd type="none" w="med" len="med"/>
              <a:tailEnd type="none" w="med" len="med"/>
            </a:ln>
          </p:spPr>
        </p:cxnSp>
        <p:cxnSp>
          <p:nvCxnSpPr>
            <p:cNvPr id="436" name="Google Shape;436;p17"/>
            <p:cNvCxnSpPr/>
            <p:nvPr/>
          </p:nvCxnSpPr>
          <p:spPr>
            <a:xfrm rot="10800000" flipH="1">
              <a:off x="-24925" y="-45950"/>
              <a:ext cx="7759200" cy="1515600"/>
            </a:xfrm>
            <a:prstGeom prst="straightConnector1">
              <a:avLst/>
            </a:prstGeom>
            <a:noFill/>
            <a:ln w="9525" cap="rnd" cmpd="sng">
              <a:solidFill>
                <a:schemeClr val="accent4"/>
              </a:solidFill>
              <a:prstDash val="solid"/>
              <a:round/>
              <a:headEnd type="none" w="med" len="med"/>
              <a:tailEnd type="none" w="med" len="med"/>
            </a:ln>
          </p:spPr>
        </p:cxnSp>
        <p:cxnSp>
          <p:nvCxnSpPr>
            <p:cNvPr id="437" name="Google Shape;437;p17"/>
            <p:cNvCxnSpPr/>
            <p:nvPr/>
          </p:nvCxnSpPr>
          <p:spPr>
            <a:xfrm>
              <a:off x="288300" y="-52250"/>
              <a:ext cx="966900" cy="5264400"/>
            </a:xfrm>
            <a:prstGeom prst="straightConnector1">
              <a:avLst/>
            </a:prstGeom>
            <a:noFill/>
            <a:ln w="9525" cap="rnd" cmpd="sng">
              <a:solidFill>
                <a:schemeClr val="accent4"/>
              </a:solidFill>
              <a:prstDash val="solid"/>
              <a:round/>
              <a:headEnd type="none" w="med" len="med"/>
              <a:tailEnd type="none" w="med" len="med"/>
            </a:ln>
          </p:spPr>
        </p:cxnSp>
        <p:cxnSp>
          <p:nvCxnSpPr>
            <p:cNvPr id="438" name="Google Shape;438;p17"/>
            <p:cNvCxnSpPr/>
            <p:nvPr/>
          </p:nvCxnSpPr>
          <p:spPr>
            <a:xfrm>
              <a:off x="-36725" y="3696400"/>
              <a:ext cx="5233200" cy="1472100"/>
            </a:xfrm>
            <a:prstGeom prst="straightConnector1">
              <a:avLst/>
            </a:prstGeom>
            <a:noFill/>
            <a:ln w="9525" cap="rnd" cmpd="sng">
              <a:solidFill>
                <a:schemeClr val="accent4"/>
              </a:solidFill>
              <a:prstDash val="solid"/>
              <a:round/>
              <a:headEnd type="none" w="med" len="med"/>
              <a:tailEnd type="none" w="med" len="med"/>
            </a:ln>
          </p:spPr>
        </p:cxnSp>
        <p:cxnSp>
          <p:nvCxnSpPr>
            <p:cNvPr id="439" name="Google Shape;439;p17"/>
            <p:cNvCxnSpPr/>
            <p:nvPr/>
          </p:nvCxnSpPr>
          <p:spPr>
            <a:xfrm rot="10800000" flipH="1">
              <a:off x="7224300" y="3484225"/>
              <a:ext cx="1952400" cy="1715400"/>
            </a:xfrm>
            <a:prstGeom prst="straightConnector1">
              <a:avLst/>
            </a:prstGeom>
            <a:noFill/>
            <a:ln w="9525" cap="rnd" cmpd="sng">
              <a:solidFill>
                <a:schemeClr val="accent4"/>
              </a:solidFill>
              <a:prstDash val="solid"/>
              <a:round/>
              <a:headEnd type="none" w="med" len="med"/>
              <a:tailEnd type="none" w="med" len="med"/>
            </a:ln>
          </p:spPr>
        </p:cxnSp>
        <p:grpSp>
          <p:nvGrpSpPr>
            <p:cNvPr id="440" name="Google Shape;440;p17"/>
            <p:cNvGrpSpPr/>
            <p:nvPr/>
          </p:nvGrpSpPr>
          <p:grpSpPr>
            <a:xfrm>
              <a:off x="6335552" y="-45952"/>
              <a:ext cx="482600" cy="482600"/>
              <a:chOff x="-83525" y="4333650"/>
              <a:chExt cx="539700" cy="539700"/>
            </a:xfrm>
          </p:grpSpPr>
          <p:sp>
            <p:nvSpPr>
              <p:cNvPr id="441" name="Google Shape;441;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3" name="Google Shape;443;p17"/>
            <p:cNvGrpSpPr/>
            <p:nvPr/>
          </p:nvGrpSpPr>
          <p:grpSpPr>
            <a:xfrm>
              <a:off x="8347110" y="3885135"/>
              <a:ext cx="344976" cy="344976"/>
              <a:chOff x="-83525" y="4333650"/>
              <a:chExt cx="539700" cy="539700"/>
            </a:xfrm>
          </p:grpSpPr>
          <p:sp>
            <p:nvSpPr>
              <p:cNvPr id="444" name="Google Shape;444;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 name="Google Shape;445;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6" name="Google Shape;446;p17"/>
            <p:cNvGrpSpPr/>
            <p:nvPr/>
          </p:nvGrpSpPr>
          <p:grpSpPr>
            <a:xfrm>
              <a:off x="748661" y="3711952"/>
              <a:ext cx="566361" cy="566361"/>
              <a:chOff x="-83525" y="4333650"/>
              <a:chExt cx="539700" cy="539700"/>
            </a:xfrm>
          </p:grpSpPr>
          <p:sp>
            <p:nvSpPr>
              <p:cNvPr id="447" name="Google Shape;447;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9" name="Google Shape;449;p17"/>
            <p:cNvGrpSpPr/>
            <p:nvPr/>
          </p:nvGrpSpPr>
          <p:grpSpPr>
            <a:xfrm>
              <a:off x="297778" y="1107973"/>
              <a:ext cx="482600" cy="482600"/>
              <a:chOff x="-83525" y="4333650"/>
              <a:chExt cx="539700" cy="539700"/>
            </a:xfrm>
          </p:grpSpPr>
          <p:sp>
            <p:nvSpPr>
              <p:cNvPr id="450" name="Google Shape;450;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2" name="Google Shape;452;p17"/>
            <p:cNvGrpSpPr/>
            <p:nvPr/>
          </p:nvGrpSpPr>
          <p:grpSpPr>
            <a:xfrm>
              <a:off x="403685" y="3351435"/>
              <a:ext cx="344976" cy="344976"/>
              <a:chOff x="-83525" y="4333650"/>
              <a:chExt cx="539700" cy="539700"/>
            </a:xfrm>
          </p:grpSpPr>
          <p:sp>
            <p:nvSpPr>
              <p:cNvPr id="453" name="Google Shape;453;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5" name="Google Shape;455;p17"/>
            <p:cNvGrpSpPr/>
            <p:nvPr/>
          </p:nvGrpSpPr>
          <p:grpSpPr>
            <a:xfrm>
              <a:off x="910235" y="669360"/>
              <a:ext cx="344976" cy="344976"/>
              <a:chOff x="-83525" y="4333650"/>
              <a:chExt cx="539700" cy="539700"/>
            </a:xfrm>
          </p:grpSpPr>
          <p:sp>
            <p:nvSpPr>
              <p:cNvPr id="456" name="Google Shape;456;p1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1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458" name="Google Shape;458;p17"/>
          <p:cNvSpPr txBox="1">
            <a:spLocks noGrp="1"/>
          </p:cNvSpPr>
          <p:nvPr>
            <p:ph type="title"/>
          </p:nvPr>
        </p:nvSpPr>
        <p:spPr>
          <a:xfrm>
            <a:off x="3221500" y="1872900"/>
            <a:ext cx="5268900" cy="841800"/>
          </a:xfrm>
          <a:prstGeom prst="rect">
            <a:avLst/>
          </a:prstGeom>
        </p:spPr>
        <p:txBody>
          <a:bodyPr spcFirstLastPara="1" wrap="square" lIns="91425" tIns="91425" rIns="91425" bIns="91425" anchor="t" anchorCtr="0">
            <a:noAutofit/>
          </a:bodyPr>
          <a:lstStyle>
            <a:lvl1pPr lvl="0" algn="l" rtl="0">
              <a:spcBef>
                <a:spcPts val="0"/>
              </a:spcBef>
              <a:spcAft>
                <a:spcPts val="0"/>
              </a:spcAft>
              <a:buSzPts val="3600"/>
              <a:buNone/>
              <a:defRPr sz="4300"/>
            </a:lvl1pPr>
            <a:lvl2pPr lvl="1" algn="l" rtl="0">
              <a:spcBef>
                <a:spcPts val="0"/>
              </a:spcBef>
              <a:spcAft>
                <a:spcPts val="0"/>
              </a:spcAft>
              <a:buSzPts val="3600"/>
              <a:buNone/>
              <a:defRPr sz="3600"/>
            </a:lvl2pPr>
            <a:lvl3pPr lvl="2" algn="l" rtl="0">
              <a:spcBef>
                <a:spcPts val="0"/>
              </a:spcBef>
              <a:spcAft>
                <a:spcPts val="0"/>
              </a:spcAft>
              <a:buSzPts val="3600"/>
              <a:buNone/>
              <a:defRPr sz="3600"/>
            </a:lvl3pPr>
            <a:lvl4pPr lvl="3" algn="l" rtl="0">
              <a:spcBef>
                <a:spcPts val="0"/>
              </a:spcBef>
              <a:spcAft>
                <a:spcPts val="0"/>
              </a:spcAft>
              <a:buSzPts val="3600"/>
              <a:buNone/>
              <a:defRPr sz="3600"/>
            </a:lvl4pPr>
            <a:lvl5pPr lvl="4" algn="l" rtl="0">
              <a:spcBef>
                <a:spcPts val="0"/>
              </a:spcBef>
              <a:spcAft>
                <a:spcPts val="0"/>
              </a:spcAft>
              <a:buSzPts val="3600"/>
              <a:buNone/>
              <a:defRPr sz="3600"/>
            </a:lvl5pPr>
            <a:lvl6pPr lvl="5" algn="l" rtl="0">
              <a:spcBef>
                <a:spcPts val="0"/>
              </a:spcBef>
              <a:spcAft>
                <a:spcPts val="0"/>
              </a:spcAft>
              <a:buSzPts val="3600"/>
              <a:buNone/>
              <a:defRPr sz="3600"/>
            </a:lvl6pPr>
            <a:lvl7pPr lvl="6" algn="l" rtl="0">
              <a:spcBef>
                <a:spcPts val="0"/>
              </a:spcBef>
              <a:spcAft>
                <a:spcPts val="0"/>
              </a:spcAft>
              <a:buSzPts val="3600"/>
              <a:buNone/>
              <a:defRPr sz="3600"/>
            </a:lvl7pPr>
            <a:lvl8pPr lvl="7" algn="l" rtl="0">
              <a:spcBef>
                <a:spcPts val="0"/>
              </a:spcBef>
              <a:spcAft>
                <a:spcPts val="0"/>
              </a:spcAft>
              <a:buSzPts val="3600"/>
              <a:buNone/>
              <a:defRPr sz="3600"/>
            </a:lvl8pPr>
            <a:lvl9pPr lvl="8" algn="l" rtl="0">
              <a:spcBef>
                <a:spcPts val="0"/>
              </a:spcBef>
              <a:spcAft>
                <a:spcPts val="0"/>
              </a:spcAft>
              <a:buSzPts val="3600"/>
              <a:buNone/>
              <a:defRPr sz="3600"/>
            </a:lvl9pPr>
          </a:lstStyle>
          <a:p>
            <a:endParaRPr/>
          </a:p>
        </p:txBody>
      </p:sp>
      <p:sp>
        <p:nvSpPr>
          <p:cNvPr id="459" name="Google Shape;459;p17"/>
          <p:cNvSpPr txBox="1">
            <a:spLocks noGrp="1"/>
          </p:cNvSpPr>
          <p:nvPr>
            <p:ph type="title" idx="2" hasCustomPrompt="1"/>
          </p:nvPr>
        </p:nvSpPr>
        <p:spPr>
          <a:xfrm>
            <a:off x="1172013" y="19215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460" name="Google Shape;460;p17"/>
          <p:cNvSpPr txBox="1">
            <a:spLocks noGrp="1"/>
          </p:cNvSpPr>
          <p:nvPr>
            <p:ph type="subTitle" idx="1"/>
          </p:nvPr>
        </p:nvSpPr>
        <p:spPr>
          <a:xfrm rot="462">
            <a:off x="3221487" y="2639862"/>
            <a:ext cx="2233200" cy="630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ext 4">
  <p:cSld name="MAIN_POINT_1">
    <p:spTree>
      <p:nvGrpSpPr>
        <p:cNvPr id="1" name="Shape 642"/>
        <p:cNvGrpSpPr/>
        <p:nvPr/>
      </p:nvGrpSpPr>
      <p:grpSpPr>
        <a:xfrm>
          <a:off x="0" y="0"/>
          <a:ext cx="0" cy="0"/>
          <a:chOff x="0" y="0"/>
          <a:chExt cx="0" cy="0"/>
        </a:xfrm>
      </p:grpSpPr>
      <p:grpSp>
        <p:nvGrpSpPr>
          <p:cNvPr id="643" name="Google Shape;643;p24"/>
          <p:cNvGrpSpPr/>
          <p:nvPr/>
        </p:nvGrpSpPr>
        <p:grpSpPr>
          <a:xfrm>
            <a:off x="0" y="0"/>
            <a:ext cx="9144000" cy="5143500"/>
            <a:chOff x="0" y="0"/>
            <a:chExt cx="9144000" cy="5143500"/>
          </a:xfrm>
        </p:grpSpPr>
        <p:sp>
          <p:nvSpPr>
            <p:cNvPr id="644" name="Google Shape;644;p2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2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6" name="Google Shape;646;p24"/>
          <p:cNvGrpSpPr/>
          <p:nvPr/>
        </p:nvGrpSpPr>
        <p:grpSpPr>
          <a:xfrm rot="10800000">
            <a:off x="-24925" y="-37705"/>
            <a:ext cx="9280375" cy="5214400"/>
            <a:chOff x="-24925" y="-58550"/>
            <a:chExt cx="9280375" cy="5214400"/>
          </a:xfrm>
        </p:grpSpPr>
        <p:cxnSp>
          <p:nvCxnSpPr>
            <p:cNvPr id="647" name="Google Shape;647;p24"/>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648" name="Google Shape;648;p24"/>
            <p:cNvGrpSpPr/>
            <p:nvPr/>
          </p:nvGrpSpPr>
          <p:grpSpPr>
            <a:xfrm>
              <a:off x="8355390" y="368163"/>
              <a:ext cx="718341" cy="718341"/>
              <a:chOff x="-83525" y="4333650"/>
              <a:chExt cx="539700" cy="539700"/>
            </a:xfrm>
          </p:grpSpPr>
          <p:sp>
            <p:nvSpPr>
              <p:cNvPr id="649" name="Google Shape;649;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24"/>
            <p:cNvGrpSpPr/>
            <p:nvPr/>
          </p:nvGrpSpPr>
          <p:grpSpPr>
            <a:xfrm>
              <a:off x="8100801" y="168547"/>
              <a:ext cx="265640" cy="265640"/>
              <a:chOff x="-83525" y="4333650"/>
              <a:chExt cx="539700" cy="539700"/>
            </a:xfrm>
          </p:grpSpPr>
          <p:sp>
            <p:nvSpPr>
              <p:cNvPr id="652" name="Google Shape;652;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54" name="Google Shape;654;p24"/>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655" name="Google Shape;655;p24"/>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656" name="Google Shape;656;p24"/>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657" name="Google Shape;657;p24"/>
            <p:cNvGrpSpPr/>
            <p:nvPr/>
          </p:nvGrpSpPr>
          <p:grpSpPr>
            <a:xfrm>
              <a:off x="952751" y="4809147"/>
              <a:ext cx="265640" cy="265640"/>
              <a:chOff x="-83525" y="4333650"/>
              <a:chExt cx="539700" cy="539700"/>
            </a:xfrm>
          </p:grpSpPr>
          <p:sp>
            <p:nvSpPr>
              <p:cNvPr id="658" name="Google Shape;658;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0" name="Google Shape;660;p24"/>
            <p:cNvGrpSpPr/>
            <p:nvPr/>
          </p:nvGrpSpPr>
          <p:grpSpPr>
            <a:xfrm>
              <a:off x="216751" y="4572122"/>
              <a:ext cx="265640" cy="265640"/>
              <a:chOff x="-83525" y="4333650"/>
              <a:chExt cx="539700" cy="539700"/>
            </a:xfrm>
          </p:grpSpPr>
          <p:sp>
            <p:nvSpPr>
              <p:cNvPr id="661" name="Google Shape;661;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24"/>
            <p:cNvGrpSpPr/>
            <p:nvPr/>
          </p:nvGrpSpPr>
          <p:grpSpPr>
            <a:xfrm>
              <a:off x="3553751" y="4470672"/>
              <a:ext cx="265640" cy="265640"/>
              <a:chOff x="-83525" y="4333650"/>
              <a:chExt cx="539700" cy="539700"/>
            </a:xfrm>
          </p:grpSpPr>
          <p:sp>
            <p:nvSpPr>
              <p:cNvPr id="664" name="Google Shape;664;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6" name="Google Shape;666;p24"/>
            <p:cNvGrpSpPr/>
            <p:nvPr/>
          </p:nvGrpSpPr>
          <p:grpSpPr>
            <a:xfrm>
              <a:off x="852951" y="168547"/>
              <a:ext cx="265640" cy="265640"/>
              <a:chOff x="-83525" y="4333650"/>
              <a:chExt cx="539700" cy="539700"/>
            </a:xfrm>
          </p:grpSpPr>
          <p:sp>
            <p:nvSpPr>
              <p:cNvPr id="667" name="Google Shape;667;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24"/>
            <p:cNvGrpSpPr/>
            <p:nvPr/>
          </p:nvGrpSpPr>
          <p:grpSpPr>
            <a:xfrm>
              <a:off x="185551" y="1478397"/>
              <a:ext cx="265640" cy="265640"/>
              <a:chOff x="-83525" y="4333650"/>
              <a:chExt cx="539700" cy="539700"/>
            </a:xfrm>
          </p:grpSpPr>
          <p:sp>
            <p:nvSpPr>
              <p:cNvPr id="670" name="Google Shape;670;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 name="Google Shape;672;p24"/>
            <p:cNvGrpSpPr/>
            <p:nvPr/>
          </p:nvGrpSpPr>
          <p:grpSpPr>
            <a:xfrm>
              <a:off x="89588" y="456150"/>
              <a:ext cx="718341" cy="718341"/>
              <a:chOff x="-83525" y="4333650"/>
              <a:chExt cx="539700" cy="539700"/>
            </a:xfrm>
          </p:grpSpPr>
          <p:sp>
            <p:nvSpPr>
              <p:cNvPr id="673" name="Google Shape;673;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 name="Google Shape;675;p24"/>
            <p:cNvGrpSpPr/>
            <p:nvPr/>
          </p:nvGrpSpPr>
          <p:grpSpPr>
            <a:xfrm>
              <a:off x="403375" y="4187471"/>
              <a:ext cx="477473" cy="477473"/>
              <a:chOff x="-83525" y="4333650"/>
              <a:chExt cx="539700" cy="539700"/>
            </a:xfrm>
          </p:grpSpPr>
          <p:sp>
            <p:nvSpPr>
              <p:cNvPr id="676" name="Google Shape;676;p2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2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78" name="Google Shape;678;p24"/>
          <p:cNvSpPr txBox="1">
            <a:spLocks noGrp="1"/>
          </p:cNvSpPr>
          <p:nvPr>
            <p:ph type="subTitle" idx="1"/>
          </p:nvPr>
        </p:nvSpPr>
        <p:spPr>
          <a:xfrm>
            <a:off x="2638550" y="3294450"/>
            <a:ext cx="3867000" cy="60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679" name="Google Shape;679;p24"/>
          <p:cNvSpPr txBox="1">
            <a:spLocks noGrp="1"/>
          </p:cNvSpPr>
          <p:nvPr>
            <p:ph type="title"/>
          </p:nvPr>
        </p:nvSpPr>
        <p:spPr>
          <a:xfrm>
            <a:off x="1178850" y="1246350"/>
            <a:ext cx="6786300" cy="2276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800"/>
              <a:buNone/>
              <a:defRPr sz="140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5">
  <p:cSld name="BLANK_1_1_1_2_1_1_1_2">
    <p:spTree>
      <p:nvGrpSpPr>
        <p:cNvPr id="1" name="Shape 680"/>
        <p:cNvGrpSpPr/>
        <p:nvPr/>
      </p:nvGrpSpPr>
      <p:grpSpPr>
        <a:xfrm>
          <a:off x="0" y="0"/>
          <a:ext cx="0" cy="0"/>
          <a:chOff x="0" y="0"/>
          <a:chExt cx="0" cy="0"/>
        </a:xfrm>
      </p:grpSpPr>
      <p:grpSp>
        <p:nvGrpSpPr>
          <p:cNvPr id="681" name="Google Shape;681;p25"/>
          <p:cNvGrpSpPr/>
          <p:nvPr/>
        </p:nvGrpSpPr>
        <p:grpSpPr>
          <a:xfrm rot="10800000" flipH="1">
            <a:off x="0" y="0"/>
            <a:ext cx="9144000" cy="5143500"/>
            <a:chOff x="0" y="0"/>
            <a:chExt cx="9144000" cy="5143500"/>
          </a:xfrm>
        </p:grpSpPr>
        <p:sp>
          <p:nvSpPr>
            <p:cNvPr id="682" name="Google Shape;682;p2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2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 name="Google Shape;684;p25"/>
          <p:cNvGrpSpPr/>
          <p:nvPr/>
        </p:nvGrpSpPr>
        <p:grpSpPr>
          <a:xfrm flipH="1">
            <a:off x="-162000" y="-104750"/>
            <a:ext cx="9456100" cy="5526550"/>
            <a:chOff x="-162000" y="-104750"/>
            <a:chExt cx="9456100" cy="5526550"/>
          </a:xfrm>
        </p:grpSpPr>
        <p:cxnSp>
          <p:nvCxnSpPr>
            <p:cNvPr id="685" name="Google Shape;685;p2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686" name="Google Shape;686;p25"/>
            <p:cNvGrpSpPr/>
            <p:nvPr/>
          </p:nvGrpSpPr>
          <p:grpSpPr>
            <a:xfrm>
              <a:off x="786069" y="205830"/>
              <a:ext cx="334182" cy="334182"/>
              <a:chOff x="-83525" y="4333650"/>
              <a:chExt cx="539700" cy="539700"/>
            </a:xfrm>
          </p:grpSpPr>
          <p:sp>
            <p:nvSpPr>
              <p:cNvPr id="687" name="Google Shape;68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89" name="Google Shape;689;p2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690" name="Google Shape;690;p2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691" name="Google Shape;691;p2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692" name="Google Shape;692;p2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693" name="Google Shape;693;p2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694" name="Google Shape;694;p25"/>
            <p:cNvGrpSpPr/>
            <p:nvPr/>
          </p:nvGrpSpPr>
          <p:grpSpPr>
            <a:xfrm>
              <a:off x="7800479" y="4080050"/>
              <a:ext cx="718341" cy="718341"/>
              <a:chOff x="30975" y="3360397"/>
              <a:chExt cx="539700" cy="539700"/>
            </a:xfrm>
          </p:grpSpPr>
          <p:sp>
            <p:nvSpPr>
              <p:cNvPr id="695" name="Google Shape;695;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 name="Google Shape;697;p25"/>
            <p:cNvGrpSpPr/>
            <p:nvPr/>
          </p:nvGrpSpPr>
          <p:grpSpPr>
            <a:xfrm>
              <a:off x="242254" y="540000"/>
              <a:ext cx="718341" cy="718341"/>
              <a:chOff x="30975" y="3360397"/>
              <a:chExt cx="539700" cy="539700"/>
            </a:xfrm>
          </p:grpSpPr>
          <p:sp>
            <p:nvSpPr>
              <p:cNvPr id="698" name="Google Shape;698;p2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2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 name="Google Shape;700;p25"/>
            <p:cNvGrpSpPr/>
            <p:nvPr/>
          </p:nvGrpSpPr>
          <p:grpSpPr>
            <a:xfrm>
              <a:off x="434331" y="3745880"/>
              <a:ext cx="334182" cy="334182"/>
              <a:chOff x="-83525" y="4333650"/>
              <a:chExt cx="539700" cy="539700"/>
            </a:xfrm>
          </p:grpSpPr>
          <p:sp>
            <p:nvSpPr>
              <p:cNvPr id="701" name="Google Shape;701;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 name="Google Shape;703;p25"/>
            <p:cNvGrpSpPr/>
            <p:nvPr/>
          </p:nvGrpSpPr>
          <p:grpSpPr>
            <a:xfrm>
              <a:off x="100131" y="4568543"/>
              <a:ext cx="334182" cy="334182"/>
              <a:chOff x="-83525" y="4333650"/>
              <a:chExt cx="539700" cy="539700"/>
            </a:xfrm>
          </p:grpSpPr>
          <p:sp>
            <p:nvSpPr>
              <p:cNvPr id="704" name="Google Shape;704;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6" name="Google Shape;706;p25"/>
            <p:cNvGrpSpPr/>
            <p:nvPr/>
          </p:nvGrpSpPr>
          <p:grpSpPr>
            <a:xfrm>
              <a:off x="7992556" y="924168"/>
              <a:ext cx="334182" cy="334182"/>
              <a:chOff x="-83525" y="4333650"/>
              <a:chExt cx="539700" cy="539700"/>
            </a:xfrm>
          </p:grpSpPr>
          <p:sp>
            <p:nvSpPr>
              <p:cNvPr id="707" name="Google Shape;707;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 name="Google Shape;709;p25"/>
            <p:cNvGrpSpPr/>
            <p:nvPr/>
          </p:nvGrpSpPr>
          <p:grpSpPr>
            <a:xfrm>
              <a:off x="8809806" y="1398218"/>
              <a:ext cx="334182" cy="334182"/>
              <a:chOff x="-83525" y="4333650"/>
              <a:chExt cx="539700" cy="539700"/>
            </a:xfrm>
          </p:grpSpPr>
          <p:sp>
            <p:nvSpPr>
              <p:cNvPr id="710" name="Google Shape;710;p2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2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712" name="Google Shape;712;p25"/>
          <p:cNvSpPr txBox="1">
            <a:spLocks noGrp="1"/>
          </p:cNvSpPr>
          <p:nvPr>
            <p:ph type="subTitle" idx="1"/>
          </p:nvPr>
        </p:nvSpPr>
        <p:spPr>
          <a:xfrm>
            <a:off x="2211600" y="1818425"/>
            <a:ext cx="4720800" cy="2334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sz="1400"/>
            </a:lvl1pPr>
            <a:lvl2pPr lvl="1" rtl="0">
              <a:lnSpc>
                <a:spcPct val="100000"/>
              </a:lnSpc>
              <a:spcBef>
                <a:spcPts val="1600"/>
              </a:spcBef>
              <a:spcAft>
                <a:spcPts val="0"/>
              </a:spcAft>
              <a:buSzPts val="1400"/>
              <a:buChar char="○"/>
              <a:defRPr/>
            </a:lvl2pPr>
            <a:lvl3pPr lvl="2" rtl="0">
              <a:lnSpc>
                <a:spcPct val="100000"/>
              </a:lnSpc>
              <a:spcBef>
                <a:spcPts val="1600"/>
              </a:spcBef>
              <a:spcAft>
                <a:spcPts val="0"/>
              </a:spcAft>
              <a:buSzPts val="1400"/>
              <a:buChar char="■"/>
              <a:defRPr/>
            </a:lvl3pPr>
            <a:lvl4pPr lvl="3" rtl="0">
              <a:lnSpc>
                <a:spcPct val="100000"/>
              </a:lnSpc>
              <a:spcBef>
                <a:spcPts val="1600"/>
              </a:spcBef>
              <a:spcAft>
                <a:spcPts val="0"/>
              </a:spcAft>
              <a:buSzPts val="1400"/>
              <a:buChar char="●"/>
              <a:defRPr/>
            </a:lvl4pPr>
            <a:lvl5pPr lvl="4" rtl="0">
              <a:lnSpc>
                <a:spcPct val="100000"/>
              </a:lnSpc>
              <a:spcBef>
                <a:spcPts val="1600"/>
              </a:spcBef>
              <a:spcAft>
                <a:spcPts val="0"/>
              </a:spcAft>
              <a:buSzPts val="1400"/>
              <a:buChar char="○"/>
              <a:defRPr/>
            </a:lvl5pPr>
            <a:lvl6pPr lvl="5" rtl="0">
              <a:lnSpc>
                <a:spcPct val="100000"/>
              </a:lnSpc>
              <a:spcBef>
                <a:spcPts val="1600"/>
              </a:spcBef>
              <a:spcAft>
                <a:spcPts val="0"/>
              </a:spcAft>
              <a:buSzPts val="1400"/>
              <a:buChar char="■"/>
              <a:defRPr/>
            </a:lvl6pPr>
            <a:lvl7pPr lvl="6" rtl="0">
              <a:lnSpc>
                <a:spcPct val="100000"/>
              </a:lnSpc>
              <a:spcBef>
                <a:spcPts val="1600"/>
              </a:spcBef>
              <a:spcAft>
                <a:spcPts val="0"/>
              </a:spcAft>
              <a:buSzPts val="1400"/>
              <a:buChar char="●"/>
              <a:defRPr/>
            </a:lvl7pPr>
            <a:lvl8pPr lvl="7" rtl="0">
              <a:lnSpc>
                <a:spcPct val="100000"/>
              </a:lnSpc>
              <a:spcBef>
                <a:spcPts val="1600"/>
              </a:spcBef>
              <a:spcAft>
                <a:spcPts val="0"/>
              </a:spcAft>
              <a:buSzPts val="1400"/>
              <a:buChar char="○"/>
              <a:defRPr/>
            </a:lvl8pPr>
            <a:lvl9pPr lvl="8" rtl="0">
              <a:lnSpc>
                <a:spcPct val="100000"/>
              </a:lnSpc>
              <a:spcBef>
                <a:spcPts val="1600"/>
              </a:spcBef>
              <a:spcAft>
                <a:spcPts val="1600"/>
              </a:spcAft>
              <a:buSzPts val="1400"/>
              <a:buChar char="■"/>
              <a:defRPr/>
            </a:lvl9pPr>
          </a:lstStyle>
          <a:p>
            <a:endParaRPr/>
          </a:p>
        </p:txBody>
      </p:sp>
      <p:sp>
        <p:nvSpPr>
          <p:cNvPr id="713" name="Google Shape;713;p2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992"/>
        <p:cNvGrpSpPr/>
        <p:nvPr/>
      </p:nvGrpSpPr>
      <p:grpSpPr>
        <a:xfrm>
          <a:off x="0" y="0"/>
          <a:ext cx="0" cy="0"/>
          <a:chOff x="0" y="0"/>
          <a:chExt cx="0" cy="0"/>
        </a:xfrm>
      </p:grpSpPr>
      <p:sp>
        <p:nvSpPr>
          <p:cNvPr id="993" name="Google Shape;993;p33"/>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1">
  <p:cSld name="BLANK_1_1_1_2_1_1_2">
    <p:spTree>
      <p:nvGrpSpPr>
        <p:cNvPr id="1" name="Shape 994"/>
        <p:cNvGrpSpPr/>
        <p:nvPr/>
      </p:nvGrpSpPr>
      <p:grpSpPr>
        <a:xfrm>
          <a:off x="0" y="0"/>
          <a:ext cx="0" cy="0"/>
          <a:chOff x="0" y="0"/>
          <a:chExt cx="0" cy="0"/>
        </a:xfrm>
      </p:grpSpPr>
      <p:grpSp>
        <p:nvGrpSpPr>
          <p:cNvPr id="995" name="Google Shape;995;p34"/>
          <p:cNvGrpSpPr/>
          <p:nvPr/>
        </p:nvGrpSpPr>
        <p:grpSpPr>
          <a:xfrm>
            <a:off x="0" y="0"/>
            <a:ext cx="9144000" cy="5143500"/>
            <a:chOff x="0" y="0"/>
            <a:chExt cx="9144000" cy="5143500"/>
          </a:xfrm>
        </p:grpSpPr>
        <p:sp>
          <p:nvSpPr>
            <p:cNvPr id="996" name="Google Shape;996;p3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34"/>
            <p:cNvSpPr/>
            <p:nvPr/>
          </p:nvSpPr>
          <p:spPr>
            <a:xfrm>
              <a:off x="0" y="0"/>
              <a:ext cx="9144000" cy="5143500"/>
            </a:xfrm>
            <a:prstGeom prst="rect">
              <a:avLst/>
            </a:prstGeom>
            <a:gradFill>
              <a:gsLst>
                <a:gs pos="0">
                  <a:srgbClr val="748BFF">
                    <a:alpha val="0"/>
                  </a:srgbClr>
                </a:gs>
                <a:gs pos="50000">
                  <a:srgbClr val="748BFF">
                    <a:alpha val="53333"/>
                  </a:srgbClr>
                </a:gs>
                <a:gs pos="100000">
                  <a:srgbClr val="006AFF">
                    <a:alpha val="54117"/>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34"/>
          <p:cNvGrpSpPr/>
          <p:nvPr/>
        </p:nvGrpSpPr>
        <p:grpSpPr>
          <a:xfrm>
            <a:off x="-211800" y="-216925"/>
            <a:ext cx="9518250" cy="5601275"/>
            <a:chOff x="-211800" y="-216925"/>
            <a:chExt cx="9518250" cy="5601275"/>
          </a:xfrm>
        </p:grpSpPr>
        <p:cxnSp>
          <p:nvCxnSpPr>
            <p:cNvPr id="999" name="Google Shape;999;p34"/>
            <p:cNvCxnSpPr/>
            <p:nvPr/>
          </p:nvCxnSpPr>
          <p:spPr>
            <a:xfrm>
              <a:off x="7116875" y="-52250"/>
              <a:ext cx="2033400" cy="1636200"/>
            </a:xfrm>
            <a:prstGeom prst="straightConnector1">
              <a:avLst/>
            </a:prstGeom>
            <a:noFill/>
            <a:ln w="9525" cap="rnd" cmpd="sng">
              <a:solidFill>
                <a:schemeClr val="accent4"/>
              </a:solidFill>
              <a:prstDash val="solid"/>
              <a:round/>
              <a:headEnd type="none" w="med" len="med"/>
              <a:tailEnd type="none" w="med" len="med"/>
            </a:ln>
          </p:spPr>
        </p:cxnSp>
        <p:grpSp>
          <p:nvGrpSpPr>
            <p:cNvPr id="1000" name="Google Shape;1000;p34"/>
            <p:cNvGrpSpPr/>
            <p:nvPr/>
          </p:nvGrpSpPr>
          <p:grpSpPr>
            <a:xfrm>
              <a:off x="263431" y="690168"/>
              <a:ext cx="334182" cy="334182"/>
              <a:chOff x="-83525" y="4333650"/>
              <a:chExt cx="539700" cy="539700"/>
            </a:xfrm>
          </p:grpSpPr>
          <p:sp>
            <p:nvSpPr>
              <p:cNvPr id="1001" name="Google Shape;1001;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3" name="Google Shape;1003;p34"/>
            <p:cNvCxnSpPr/>
            <p:nvPr/>
          </p:nvCxnSpPr>
          <p:spPr>
            <a:xfrm>
              <a:off x="7852875" y="-77200"/>
              <a:ext cx="1291200" cy="3935700"/>
            </a:xfrm>
            <a:prstGeom prst="straightConnector1">
              <a:avLst/>
            </a:prstGeom>
            <a:noFill/>
            <a:ln w="9525" cap="rnd" cmpd="sng">
              <a:solidFill>
                <a:schemeClr val="accent4"/>
              </a:solidFill>
              <a:prstDash val="solid"/>
              <a:round/>
              <a:headEnd type="none" w="med" len="med"/>
              <a:tailEnd type="none" w="med" len="med"/>
            </a:ln>
          </p:spPr>
        </p:cxnSp>
        <p:cxnSp>
          <p:nvCxnSpPr>
            <p:cNvPr id="1004" name="Google Shape;1004;p34"/>
            <p:cNvCxnSpPr/>
            <p:nvPr/>
          </p:nvCxnSpPr>
          <p:spPr>
            <a:xfrm rot="10800000" flipH="1">
              <a:off x="7921650" y="2826975"/>
              <a:ext cx="1384800" cy="2445000"/>
            </a:xfrm>
            <a:prstGeom prst="straightConnector1">
              <a:avLst/>
            </a:prstGeom>
            <a:noFill/>
            <a:ln w="9525" cap="rnd" cmpd="sng">
              <a:solidFill>
                <a:schemeClr val="accent4"/>
              </a:solidFill>
              <a:prstDash val="solid"/>
              <a:round/>
              <a:headEnd type="none" w="med" len="med"/>
              <a:tailEnd type="none" w="med" len="med"/>
            </a:ln>
          </p:spPr>
        </p:cxnSp>
        <p:cxnSp>
          <p:nvCxnSpPr>
            <p:cNvPr id="1005" name="Google Shape;1005;p34"/>
            <p:cNvCxnSpPr/>
            <p:nvPr/>
          </p:nvCxnSpPr>
          <p:spPr>
            <a:xfrm flipH="1">
              <a:off x="-211800" y="-216925"/>
              <a:ext cx="1634100" cy="3667500"/>
            </a:xfrm>
            <a:prstGeom prst="straightConnector1">
              <a:avLst/>
            </a:prstGeom>
            <a:noFill/>
            <a:ln w="9525" cap="rnd" cmpd="sng">
              <a:solidFill>
                <a:schemeClr val="accent4"/>
              </a:solidFill>
              <a:prstDash val="solid"/>
              <a:round/>
              <a:headEnd type="none" w="med" len="med"/>
              <a:tailEnd type="none" w="med" len="med"/>
            </a:ln>
          </p:spPr>
        </p:cxnSp>
        <p:cxnSp>
          <p:nvCxnSpPr>
            <p:cNvPr id="1006" name="Google Shape;1006;p34"/>
            <p:cNvCxnSpPr/>
            <p:nvPr/>
          </p:nvCxnSpPr>
          <p:spPr>
            <a:xfrm>
              <a:off x="-149525" y="1280050"/>
              <a:ext cx="1160100" cy="4104300"/>
            </a:xfrm>
            <a:prstGeom prst="straightConnector1">
              <a:avLst/>
            </a:prstGeom>
            <a:noFill/>
            <a:ln w="9525" cap="rnd" cmpd="sng">
              <a:solidFill>
                <a:schemeClr val="accent4"/>
              </a:solidFill>
              <a:prstDash val="solid"/>
              <a:round/>
              <a:headEnd type="none" w="med" len="med"/>
              <a:tailEnd type="none" w="med" len="med"/>
            </a:ln>
          </p:spPr>
        </p:cxnSp>
        <p:grpSp>
          <p:nvGrpSpPr>
            <p:cNvPr id="1007" name="Google Shape;1007;p34"/>
            <p:cNvGrpSpPr/>
            <p:nvPr/>
          </p:nvGrpSpPr>
          <p:grpSpPr>
            <a:xfrm>
              <a:off x="7774404" y="406675"/>
              <a:ext cx="718341" cy="718341"/>
              <a:chOff x="30975" y="3360397"/>
              <a:chExt cx="539700" cy="539700"/>
            </a:xfrm>
          </p:grpSpPr>
          <p:sp>
            <p:nvSpPr>
              <p:cNvPr id="1008" name="Google Shape;1008;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 name="Google Shape;1010;p34"/>
            <p:cNvGrpSpPr/>
            <p:nvPr/>
          </p:nvGrpSpPr>
          <p:grpSpPr>
            <a:xfrm>
              <a:off x="360829" y="3949925"/>
              <a:ext cx="718341" cy="718341"/>
              <a:chOff x="30975" y="3360397"/>
              <a:chExt cx="539700" cy="539700"/>
            </a:xfrm>
          </p:grpSpPr>
          <p:sp>
            <p:nvSpPr>
              <p:cNvPr id="1011" name="Google Shape;1011;p34"/>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34"/>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 name="Google Shape;1013;p34"/>
            <p:cNvGrpSpPr/>
            <p:nvPr/>
          </p:nvGrpSpPr>
          <p:grpSpPr>
            <a:xfrm>
              <a:off x="837256" y="1663218"/>
              <a:ext cx="334182" cy="334182"/>
              <a:chOff x="-83525" y="4333650"/>
              <a:chExt cx="539700" cy="539700"/>
            </a:xfrm>
          </p:grpSpPr>
          <p:sp>
            <p:nvSpPr>
              <p:cNvPr id="1014" name="Google Shape;1014;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6" name="Google Shape;1016;p34"/>
            <p:cNvGrpSpPr/>
            <p:nvPr/>
          </p:nvGrpSpPr>
          <p:grpSpPr>
            <a:xfrm>
              <a:off x="8158556" y="3680318"/>
              <a:ext cx="334182" cy="334182"/>
              <a:chOff x="-83525" y="4333650"/>
              <a:chExt cx="539700" cy="539700"/>
            </a:xfrm>
          </p:grpSpPr>
          <p:sp>
            <p:nvSpPr>
              <p:cNvPr id="1017" name="Google Shape;1017;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 name="Google Shape;1019;p34"/>
            <p:cNvGrpSpPr/>
            <p:nvPr/>
          </p:nvGrpSpPr>
          <p:grpSpPr>
            <a:xfrm>
              <a:off x="7721931" y="2571743"/>
              <a:ext cx="334182" cy="334182"/>
              <a:chOff x="-83525" y="4333650"/>
              <a:chExt cx="539700" cy="539700"/>
            </a:xfrm>
          </p:grpSpPr>
          <p:sp>
            <p:nvSpPr>
              <p:cNvPr id="1020" name="Google Shape;1020;p3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3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2">
  <p:cSld name="BLANK_1_1_1_2_1_1_1_1">
    <p:spTree>
      <p:nvGrpSpPr>
        <p:cNvPr id="1" name="Shape 1022"/>
        <p:cNvGrpSpPr/>
        <p:nvPr/>
      </p:nvGrpSpPr>
      <p:grpSpPr>
        <a:xfrm>
          <a:off x="0" y="0"/>
          <a:ext cx="0" cy="0"/>
          <a:chOff x="0" y="0"/>
          <a:chExt cx="0" cy="0"/>
        </a:xfrm>
      </p:grpSpPr>
      <p:grpSp>
        <p:nvGrpSpPr>
          <p:cNvPr id="1023" name="Google Shape;1023;p35"/>
          <p:cNvGrpSpPr/>
          <p:nvPr/>
        </p:nvGrpSpPr>
        <p:grpSpPr>
          <a:xfrm rot="10800000" flipH="1">
            <a:off x="0" y="0"/>
            <a:ext cx="9144000" cy="5143500"/>
            <a:chOff x="0" y="0"/>
            <a:chExt cx="9144000" cy="5143500"/>
          </a:xfrm>
        </p:grpSpPr>
        <p:sp>
          <p:nvSpPr>
            <p:cNvPr id="1024" name="Google Shape;1024;p35"/>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35"/>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 name="Google Shape;1026;p35"/>
          <p:cNvGrpSpPr/>
          <p:nvPr/>
        </p:nvGrpSpPr>
        <p:grpSpPr>
          <a:xfrm>
            <a:off x="-162000" y="-104750"/>
            <a:ext cx="9456100" cy="5526550"/>
            <a:chOff x="-162000" y="-104750"/>
            <a:chExt cx="9456100" cy="5526550"/>
          </a:xfrm>
        </p:grpSpPr>
        <p:cxnSp>
          <p:nvCxnSpPr>
            <p:cNvPr id="1027" name="Google Shape;1027;p35"/>
            <p:cNvCxnSpPr/>
            <p:nvPr/>
          </p:nvCxnSpPr>
          <p:spPr>
            <a:xfrm flipH="1">
              <a:off x="8046450" y="-53850"/>
              <a:ext cx="684900" cy="5275800"/>
            </a:xfrm>
            <a:prstGeom prst="straightConnector1">
              <a:avLst/>
            </a:prstGeom>
            <a:noFill/>
            <a:ln w="9525" cap="rnd" cmpd="sng">
              <a:solidFill>
                <a:schemeClr val="accent4"/>
              </a:solidFill>
              <a:prstDash val="solid"/>
              <a:round/>
              <a:headEnd type="none" w="med" len="med"/>
              <a:tailEnd type="none" w="med" len="med"/>
            </a:ln>
          </p:spPr>
        </p:cxnSp>
        <p:grpSp>
          <p:nvGrpSpPr>
            <p:cNvPr id="1028" name="Google Shape;1028;p35"/>
            <p:cNvGrpSpPr/>
            <p:nvPr/>
          </p:nvGrpSpPr>
          <p:grpSpPr>
            <a:xfrm>
              <a:off x="786069" y="205830"/>
              <a:ext cx="334182" cy="334182"/>
              <a:chOff x="-83525" y="4333650"/>
              <a:chExt cx="539700" cy="539700"/>
            </a:xfrm>
          </p:grpSpPr>
          <p:sp>
            <p:nvSpPr>
              <p:cNvPr id="1029" name="Google Shape;102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31" name="Google Shape;1031;p35"/>
            <p:cNvCxnSpPr/>
            <p:nvPr/>
          </p:nvCxnSpPr>
          <p:spPr>
            <a:xfrm rot="10800000" flipH="1">
              <a:off x="4341400" y="4174325"/>
              <a:ext cx="4952700" cy="1122600"/>
            </a:xfrm>
            <a:prstGeom prst="straightConnector1">
              <a:avLst/>
            </a:prstGeom>
            <a:noFill/>
            <a:ln w="9525" cap="rnd" cmpd="sng">
              <a:solidFill>
                <a:schemeClr val="accent4"/>
              </a:solidFill>
              <a:prstDash val="solid"/>
              <a:round/>
              <a:headEnd type="none" w="med" len="med"/>
              <a:tailEnd type="none" w="med" len="med"/>
            </a:ln>
          </p:spPr>
        </p:cxnSp>
        <p:cxnSp>
          <p:nvCxnSpPr>
            <p:cNvPr id="1032" name="Google Shape;1032;p35"/>
            <p:cNvCxnSpPr/>
            <p:nvPr/>
          </p:nvCxnSpPr>
          <p:spPr>
            <a:xfrm>
              <a:off x="-162000" y="3226100"/>
              <a:ext cx="1122600" cy="2195700"/>
            </a:xfrm>
            <a:prstGeom prst="straightConnector1">
              <a:avLst/>
            </a:prstGeom>
            <a:noFill/>
            <a:ln w="9525" cap="rnd" cmpd="sng">
              <a:solidFill>
                <a:schemeClr val="accent4"/>
              </a:solidFill>
              <a:prstDash val="solid"/>
              <a:round/>
              <a:headEnd type="none" w="med" len="med"/>
              <a:tailEnd type="none" w="med" len="med"/>
            </a:ln>
          </p:spPr>
        </p:cxnSp>
        <p:cxnSp>
          <p:nvCxnSpPr>
            <p:cNvPr id="1033" name="Google Shape;1033;p35"/>
            <p:cNvCxnSpPr/>
            <p:nvPr/>
          </p:nvCxnSpPr>
          <p:spPr>
            <a:xfrm rot="10800000" flipH="1">
              <a:off x="-49725" y="-92250"/>
              <a:ext cx="835800" cy="4728000"/>
            </a:xfrm>
            <a:prstGeom prst="straightConnector1">
              <a:avLst/>
            </a:prstGeom>
            <a:noFill/>
            <a:ln w="9525" cap="rnd" cmpd="sng">
              <a:solidFill>
                <a:schemeClr val="accent4"/>
              </a:solidFill>
              <a:prstDash val="solid"/>
              <a:round/>
              <a:headEnd type="none" w="med" len="med"/>
              <a:tailEnd type="none" w="med" len="med"/>
            </a:ln>
          </p:spPr>
        </p:cxnSp>
        <p:cxnSp>
          <p:nvCxnSpPr>
            <p:cNvPr id="1034" name="Google Shape;1034;p35"/>
            <p:cNvCxnSpPr/>
            <p:nvPr/>
          </p:nvCxnSpPr>
          <p:spPr>
            <a:xfrm rot="10800000" flipH="1">
              <a:off x="-124575" y="-104750"/>
              <a:ext cx="3729900" cy="1235100"/>
            </a:xfrm>
            <a:prstGeom prst="straightConnector1">
              <a:avLst/>
            </a:prstGeom>
            <a:noFill/>
            <a:ln w="9525" cap="rnd" cmpd="sng">
              <a:solidFill>
                <a:schemeClr val="accent4"/>
              </a:solidFill>
              <a:prstDash val="solid"/>
              <a:round/>
              <a:headEnd type="none" w="med" len="med"/>
              <a:tailEnd type="none" w="med" len="med"/>
            </a:ln>
          </p:spPr>
        </p:cxnSp>
        <p:cxnSp>
          <p:nvCxnSpPr>
            <p:cNvPr id="1035" name="Google Shape;1035;p35"/>
            <p:cNvCxnSpPr/>
            <p:nvPr/>
          </p:nvCxnSpPr>
          <p:spPr>
            <a:xfrm>
              <a:off x="8171150" y="-29800"/>
              <a:ext cx="1072800" cy="3742500"/>
            </a:xfrm>
            <a:prstGeom prst="straightConnector1">
              <a:avLst/>
            </a:prstGeom>
            <a:noFill/>
            <a:ln w="9525" cap="rnd" cmpd="sng">
              <a:solidFill>
                <a:schemeClr val="accent4"/>
              </a:solidFill>
              <a:prstDash val="solid"/>
              <a:round/>
              <a:headEnd type="none" w="med" len="med"/>
              <a:tailEnd type="none" w="med" len="med"/>
            </a:ln>
          </p:spPr>
        </p:cxnSp>
        <p:grpSp>
          <p:nvGrpSpPr>
            <p:cNvPr id="1036" name="Google Shape;1036;p35"/>
            <p:cNvGrpSpPr/>
            <p:nvPr/>
          </p:nvGrpSpPr>
          <p:grpSpPr>
            <a:xfrm>
              <a:off x="7800479" y="4080050"/>
              <a:ext cx="718341" cy="718341"/>
              <a:chOff x="30975" y="3360397"/>
              <a:chExt cx="539700" cy="539700"/>
            </a:xfrm>
          </p:grpSpPr>
          <p:sp>
            <p:nvSpPr>
              <p:cNvPr id="1037" name="Google Shape;1037;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 name="Google Shape;1039;p35"/>
            <p:cNvGrpSpPr/>
            <p:nvPr/>
          </p:nvGrpSpPr>
          <p:grpSpPr>
            <a:xfrm>
              <a:off x="242254" y="540000"/>
              <a:ext cx="718341" cy="718341"/>
              <a:chOff x="30975" y="3360397"/>
              <a:chExt cx="539700" cy="539700"/>
            </a:xfrm>
          </p:grpSpPr>
          <p:sp>
            <p:nvSpPr>
              <p:cNvPr id="1040" name="Google Shape;1040;p35"/>
              <p:cNvSpPr/>
              <p:nvPr/>
            </p:nvSpPr>
            <p:spPr>
              <a:xfrm>
                <a:off x="30975" y="3360397"/>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35"/>
              <p:cNvSpPr/>
              <p:nvPr/>
            </p:nvSpPr>
            <p:spPr>
              <a:xfrm>
                <a:off x="140100" y="3469447"/>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 name="Google Shape;1042;p35"/>
            <p:cNvGrpSpPr/>
            <p:nvPr/>
          </p:nvGrpSpPr>
          <p:grpSpPr>
            <a:xfrm>
              <a:off x="434331" y="3745880"/>
              <a:ext cx="334182" cy="334182"/>
              <a:chOff x="-83525" y="4333650"/>
              <a:chExt cx="539700" cy="539700"/>
            </a:xfrm>
          </p:grpSpPr>
          <p:sp>
            <p:nvSpPr>
              <p:cNvPr id="1043" name="Google Shape;1043;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 name="Google Shape;1045;p35"/>
            <p:cNvGrpSpPr/>
            <p:nvPr/>
          </p:nvGrpSpPr>
          <p:grpSpPr>
            <a:xfrm>
              <a:off x="100131" y="4568543"/>
              <a:ext cx="334182" cy="334182"/>
              <a:chOff x="-83525" y="4333650"/>
              <a:chExt cx="539700" cy="539700"/>
            </a:xfrm>
          </p:grpSpPr>
          <p:sp>
            <p:nvSpPr>
              <p:cNvPr id="1046" name="Google Shape;1046;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 name="Google Shape;1048;p35"/>
            <p:cNvGrpSpPr/>
            <p:nvPr/>
          </p:nvGrpSpPr>
          <p:grpSpPr>
            <a:xfrm>
              <a:off x="7992556" y="924168"/>
              <a:ext cx="334182" cy="334182"/>
              <a:chOff x="-83525" y="4333650"/>
              <a:chExt cx="539700" cy="539700"/>
            </a:xfrm>
          </p:grpSpPr>
          <p:sp>
            <p:nvSpPr>
              <p:cNvPr id="1049" name="Google Shape;1049;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 name="Google Shape;1051;p35"/>
            <p:cNvGrpSpPr/>
            <p:nvPr/>
          </p:nvGrpSpPr>
          <p:grpSpPr>
            <a:xfrm>
              <a:off x="8809806" y="1398218"/>
              <a:ext cx="334182" cy="334182"/>
              <a:chOff x="-83525" y="4333650"/>
              <a:chExt cx="539700" cy="539700"/>
            </a:xfrm>
          </p:grpSpPr>
          <p:sp>
            <p:nvSpPr>
              <p:cNvPr id="1052" name="Google Shape;1052;p3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3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4"/>
        <p:cNvGrpSpPr/>
        <p:nvPr/>
      </p:nvGrpSpPr>
      <p:grpSpPr>
        <a:xfrm>
          <a:off x="0" y="0"/>
          <a:ext cx="0" cy="0"/>
          <a:chOff x="0" y="0"/>
          <a:chExt cx="0" cy="0"/>
        </a:xfrm>
      </p:grpSpPr>
      <p:grpSp>
        <p:nvGrpSpPr>
          <p:cNvPr id="45" name="Google Shape;45;p3"/>
          <p:cNvGrpSpPr/>
          <p:nvPr/>
        </p:nvGrpSpPr>
        <p:grpSpPr>
          <a:xfrm>
            <a:off x="0" y="0"/>
            <a:ext cx="9144000" cy="5143500"/>
            <a:chOff x="0" y="0"/>
            <a:chExt cx="9144000" cy="5143500"/>
          </a:xfrm>
        </p:grpSpPr>
        <p:sp>
          <p:nvSpPr>
            <p:cNvPr id="46" name="Google Shape;46;p3"/>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a:off x="-57340" y="-86000"/>
            <a:ext cx="9209740" cy="5293875"/>
            <a:chOff x="-57340" y="-86000"/>
            <a:chExt cx="9209740" cy="5293875"/>
          </a:xfrm>
        </p:grpSpPr>
        <p:cxnSp>
          <p:nvCxnSpPr>
            <p:cNvPr id="49" name="Google Shape;49;p3"/>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50" name="Google Shape;50;p3"/>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51" name="Google Shape;51;p3"/>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52" name="Google Shape;52;p3"/>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53" name="Google Shape;53;p3"/>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54" name="Google Shape;54;p3"/>
            <p:cNvGrpSpPr/>
            <p:nvPr/>
          </p:nvGrpSpPr>
          <p:grpSpPr>
            <a:xfrm>
              <a:off x="525404" y="45408"/>
              <a:ext cx="389178" cy="389178"/>
              <a:chOff x="-83525" y="4333650"/>
              <a:chExt cx="539700" cy="539700"/>
            </a:xfrm>
          </p:grpSpPr>
          <p:sp>
            <p:nvSpPr>
              <p:cNvPr id="55" name="Google Shape;55;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 name="Google Shape;57;p3"/>
            <p:cNvGrpSpPr/>
            <p:nvPr/>
          </p:nvGrpSpPr>
          <p:grpSpPr>
            <a:xfrm>
              <a:off x="7894902" y="126998"/>
              <a:ext cx="482600" cy="482600"/>
              <a:chOff x="-83525" y="4333650"/>
              <a:chExt cx="539700" cy="539700"/>
            </a:xfrm>
          </p:grpSpPr>
          <p:sp>
            <p:nvSpPr>
              <p:cNvPr id="58" name="Google Shape;58;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3"/>
            <p:cNvGrpSpPr/>
            <p:nvPr/>
          </p:nvGrpSpPr>
          <p:grpSpPr>
            <a:xfrm>
              <a:off x="8668547" y="2101235"/>
              <a:ext cx="344976" cy="344976"/>
              <a:chOff x="-83525" y="4333650"/>
              <a:chExt cx="539700" cy="539700"/>
            </a:xfrm>
          </p:grpSpPr>
          <p:sp>
            <p:nvSpPr>
              <p:cNvPr id="61" name="Google Shape;61;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a:off x="758689" y="4234211"/>
              <a:ext cx="482600" cy="482600"/>
              <a:chOff x="-83525" y="4333650"/>
              <a:chExt cx="539700" cy="539700"/>
            </a:xfrm>
          </p:grpSpPr>
          <p:sp>
            <p:nvSpPr>
              <p:cNvPr id="64" name="Google Shape;64;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 name="Google Shape;66;p3"/>
            <p:cNvGrpSpPr/>
            <p:nvPr/>
          </p:nvGrpSpPr>
          <p:grpSpPr>
            <a:xfrm>
              <a:off x="-57340" y="1926598"/>
              <a:ext cx="344976" cy="344976"/>
              <a:chOff x="-83525" y="4333650"/>
              <a:chExt cx="539700" cy="539700"/>
            </a:xfrm>
          </p:grpSpPr>
          <p:sp>
            <p:nvSpPr>
              <p:cNvPr id="67" name="Google Shape;67;p3"/>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9" name="Google Shape;69;p3"/>
          <p:cNvSpPr txBox="1">
            <a:spLocks noGrp="1"/>
          </p:cNvSpPr>
          <p:nvPr>
            <p:ph type="title"/>
          </p:nvPr>
        </p:nvSpPr>
        <p:spPr>
          <a:xfrm>
            <a:off x="4063800" y="2677350"/>
            <a:ext cx="4360200" cy="841800"/>
          </a:xfrm>
          <a:prstGeom prst="rect">
            <a:avLst/>
          </a:prstGeom>
        </p:spPr>
        <p:txBody>
          <a:bodyPr spcFirstLastPara="1" wrap="square" lIns="91425" tIns="91425" rIns="91425" bIns="91425" anchor="t" anchorCtr="0">
            <a:noAutofit/>
          </a:bodyPr>
          <a:lstStyle>
            <a:lvl1pPr lvl="0" algn="ctr">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70" name="Google Shape;70;p3"/>
          <p:cNvSpPr txBox="1">
            <a:spLocks noGrp="1"/>
          </p:cNvSpPr>
          <p:nvPr>
            <p:ph type="title" idx="2" hasCustomPrompt="1"/>
          </p:nvPr>
        </p:nvSpPr>
        <p:spPr>
          <a:xfrm>
            <a:off x="5468750" y="731700"/>
            <a:ext cx="1550100" cy="1300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6000"/>
              <a:buNone/>
              <a:defRPr sz="7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71" name="Google Shape;71;p3"/>
          <p:cNvSpPr txBox="1">
            <a:spLocks noGrp="1"/>
          </p:cNvSpPr>
          <p:nvPr>
            <p:ph type="subTitle" idx="1"/>
          </p:nvPr>
        </p:nvSpPr>
        <p:spPr>
          <a:xfrm rot="462">
            <a:off x="5127376" y="3972750"/>
            <a:ext cx="2233200" cy="6306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160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3">
  <p:cSld name="BLANK_1_1_1_1_2">
    <p:spTree>
      <p:nvGrpSpPr>
        <p:cNvPr id="1" name="Shape 1054"/>
        <p:cNvGrpSpPr/>
        <p:nvPr/>
      </p:nvGrpSpPr>
      <p:grpSpPr>
        <a:xfrm>
          <a:off x="0" y="0"/>
          <a:ext cx="0" cy="0"/>
          <a:chOff x="0" y="0"/>
          <a:chExt cx="0" cy="0"/>
        </a:xfrm>
      </p:grpSpPr>
      <p:sp>
        <p:nvSpPr>
          <p:cNvPr id="1055" name="Google Shape;1055;p36"/>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6" name="Google Shape;1056;p36"/>
          <p:cNvGrpSpPr/>
          <p:nvPr/>
        </p:nvGrpSpPr>
        <p:grpSpPr>
          <a:xfrm>
            <a:off x="-12825" y="-83450"/>
            <a:ext cx="9219398" cy="5308025"/>
            <a:chOff x="-12825" y="-83450"/>
            <a:chExt cx="9219398" cy="5308025"/>
          </a:xfrm>
        </p:grpSpPr>
        <p:cxnSp>
          <p:nvCxnSpPr>
            <p:cNvPr id="1057" name="Google Shape;1057;p36"/>
            <p:cNvCxnSpPr/>
            <p:nvPr/>
          </p:nvCxnSpPr>
          <p:spPr>
            <a:xfrm>
              <a:off x="-12825" y="3075525"/>
              <a:ext cx="873600" cy="2142900"/>
            </a:xfrm>
            <a:prstGeom prst="straightConnector1">
              <a:avLst/>
            </a:prstGeom>
            <a:noFill/>
            <a:ln w="9525" cap="rnd" cmpd="sng">
              <a:solidFill>
                <a:schemeClr val="accent4"/>
              </a:solidFill>
              <a:prstDash val="solid"/>
              <a:round/>
              <a:headEnd type="none" w="med" len="med"/>
              <a:tailEnd type="none" w="med" len="med"/>
            </a:ln>
          </p:spPr>
        </p:cxnSp>
        <p:cxnSp>
          <p:nvCxnSpPr>
            <p:cNvPr id="1058" name="Google Shape;1058;p36"/>
            <p:cNvCxnSpPr/>
            <p:nvPr/>
          </p:nvCxnSpPr>
          <p:spPr>
            <a:xfrm flipH="1">
              <a:off x="199750" y="-58500"/>
              <a:ext cx="286800" cy="5258100"/>
            </a:xfrm>
            <a:prstGeom prst="straightConnector1">
              <a:avLst/>
            </a:prstGeom>
            <a:noFill/>
            <a:ln w="9525" cap="rnd" cmpd="sng">
              <a:solidFill>
                <a:schemeClr val="accent4"/>
              </a:solidFill>
              <a:prstDash val="solid"/>
              <a:round/>
              <a:headEnd type="none" w="med" len="med"/>
              <a:tailEnd type="none" w="med" len="med"/>
            </a:ln>
          </p:spPr>
        </p:cxnSp>
        <p:cxnSp>
          <p:nvCxnSpPr>
            <p:cNvPr id="1059" name="Google Shape;1059;p36"/>
            <p:cNvCxnSpPr/>
            <p:nvPr/>
          </p:nvCxnSpPr>
          <p:spPr>
            <a:xfrm>
              <a:off x="7522325" y="-39775"/>
              <a:ext cx="1659300" cy="1097700"/>
            </a:xfrm>
            <a:prstGeom prst="straightConnector1">
              <a:avLst/>
            </a:prstGeom>
            <a:noFill/>
            <a:ln w="9525" cap="rnd" cmpd="sng">
              <a:solidFill>
                <a:schemeClr val="accent4"/>
              </a:solidFill>
              <a:prstDash val="solid"/>
              <a:round/>
              <a:headEnd type="none" w="med" len="med"/>
              <a:tailEnd type="none" w="med" len="med"/>
            </a:ln>
          </p:spPr>
        </p:cxnSp>
        <p:cxnSp>
          <p:nvCxnSpPr>
            <p:cNvPr id="1060" name="Google Shape;1060;p36"/>
            <p:cNvCxnSpPr/>
            <p:nvPr/>
          </p:nvCxnSpPr>
          <p:spPr>
            <a:xfrm rot="10800000" flipH="1">
              <a:off x="8314475" y="3590475"/>
              <a:ext cx="848400" cy="1634100"/>
            </a:xfrm>
            <a:prstGeom prst="straightConnector1">
              <a:avLst/>
            </a:prstGeom>
            <a:noFill/>
            <a:ln w="9525" cap="rnd" cmpd="sng">
              <a:solidFill>
                <a:schemeClr val="accent4"/>
              </a:solidFill>
              <a:prstDash val="solid"/>
              <a:round/>
              <a:headEnd type="none" w="med" len="med"/>
              <a:tailEnd type="none" w="med" len="med"/>
            </a:ln>
          </p:spPr>
        </p:cxnSp>
        <p:cxnSp>
          <p:nvCxnSpPr>
            <p:cNvPr id="1061" name="Google Shape;1061;p36"/>
            <p:cNvCxnSpPr/>
            <p:nvPr/>
          </p:nvCxnSpPr>
          <p:spPr>
            <a:xfrm>
              <a:off x="8302000" y="-83450"/>
              <a:ext cx="873300" cy="4584600"/>
            </a:xfrm>
            <a:prstGeom prst="straightConnector1">
              <a:avLst/>
            </a:prstGeom>
            <a:noFill/>
            <a:ln w="9525" cap="rnd" cmpd="sng">
              <a:solidFill>
                <a:schemeClr val="accent4"/>
              </a:solidFill>
              <a:prstDash val="solid"/>
              <a:round/>
              <a:headEnd type="none" w="med" len="med"/>
              <a:tailEnd type="none" w="med" len="med"/>
            </a:ln>
          </p:spPr>
        </p:cxnSp>
        <p:grpSp>
          <p:nvGrpSpPr>
            <p:cNvPr id="1062" name="Google Shape;1062;p36"/>
            <p:cNvGrpSpPr/>
            <p:nvPr/>
          </p:nvGrpSpPr>
          <p:grpSpPr>
            <a:xfrm>
              <a:off x="64804" y="834125"/>
              <a:ext cx="718341" cy="718341"/>
              <a:chOff x="-83525" y="4333650"/>
              <a:chExt cx="539700" cy="539700"/>
            </a:xfrm>
          </p:grpSpPr>
          <p:sp>
            <p:nvSpPr>
              <p:cNvPr id="1063" name="Google Shape;1063;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 name="Google Shape;1065;p36"/>
            <p:cNvGrpSpPr/>
            <p:nvPr/>
          </p:nvGrpSpPr>
          <p:grpSpPr>
            <a:xfrm>
              <a:off x="8064829" y="180825"/>
              <a:ext cx="718341" cy="718341"/>
              <a:chOff x="-83525" y="4333650"/>
              <a:chExt cx="539700" cy="539700"/>
            </a:xfrm>
          </p:grpSpPr>
          <p:sp>
            <p:nvSpPr>
              <p:cNvPr id="1066" name="Google Shape;1066;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8" name="Google Shape;1068;p36"/>
            <p:cNvGrpSpPr/>
            <p:nvPr/>
          </p:nvGrpSpPr>
          <p:grpSpPr>
            <a:xfrm>
              <a:off x="108716" y="3627493"/>
              <a:ext cx="334182" cy="334182"/>
              <a:chOff x="-83525" y="4333650"/>
              <a:chExt cx="539700" cy="539700"/>
            </a:xfrm>
          </p:grpSpPr>
          <p:sp>
            <p:nvSpPr>
              <p:cNvPr id="1069" name="Google Shape;1069;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1" name="Google Shape;1071;p36"/>
            <p:cNvGrpSpPr/>
            <p:nvPr/>
          </p:nvGrpSpPr>
          <p:grpSpPr>
            <a:xfrm>
              <a:off x="8872390" y="3652442"/>
              <a:ext cx="334182" cy="334182"/>
              <a:chOff x="-83525" y="4333650"/>
              <a:chExt cx="539700" cy="539700"/>
            </a:xfrm>
          </p:grpSpPr>
          <p:sp>
            <p:nvSpPr>
              <p:cNvPr id="1072" name="Google Shape;1072;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4" name="Google Shape;1074;p36"/>
            <p:cNvGrpSpPr/>
            <p:nvPr/>
          </p:nvGrpSpPr>
          <p:grpSpPr>
            <a:xfrm>
              <a:off x="8538215" y="3184617"/>
              <a:ext cx="334182" cy="334182"/>
              <a:chOff x="-83525" y="4333650"/>
              <a:chExt cx="539700" cy="539700"/>
            </a:xfrm>
          </p:grpSpPr>
          <p:sp>
            <p:nvSpPr>
              <p:cNvPr id="1075" name="Google Shape;1075;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7" name="Google Shape;1077;p36"/>
            <p:cNvGrpSpPr/>
            <p:nvPr/>
          </p:nvGrpSpPr>
          <p:grpSpPr>
            <a:xfrm>
              <a:off x="8725315" y="1218292"/>
              <a:ext cx="334182" cy="334182"/>
              <a:chOff x="-83525" y="4333650"/>
              <a:chExt cx="539700" cy="539700"/>
            </a:xfrm>
          </p:grpSpPr>
          <p:sp>
            <p:nvSpPr>
              <p:cNvPr id="1078" name="Google Shape;1078;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0" name="Google Shape;1080;p36"/>
            <p:cNvGrpSpPr/>
            <p:nvPr/>
          </p:nvGrpSpPr>
          <p:grpSpPr>
            <a:xfrm>
              <a:off x="828790" y="126742"/>
              <a:ext cx="334182" cy="334182"/>
              <a:chOff x="-83525" y="4333650"/>
              <a:chExt cx="539700" cy="539700"/>
            </a:xfrm>
          </p:grpSpPr>
          <p:sp>
            <p:nvSpPr>
              <p:cNvPr id="1081" name="Google Shape;1081;p3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3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4">
  <p:cSld name="TITLE_AND_TWO_COLUMNS_1_1">
    <p:spTree>
      <p:nvGrpSpPr>
        <p:cNvPr id="1" name="Shape 1083"/>
        <p:cNvGrpSpPr/>
        <p:nvPr/>
      </p:nvGrpSpPr>
      <p:grpSpPr>
        <a:xfrm>
          <a:off x="0" y="0"/>
          <a:ext cx="0" cy="0"/>
          <a:chOff x="0" y="0"/>
          <a:chExt cx="0" cy="0"/>
        </a:xfrm>
      </p:grpSpPr>
      <p:grpSp>
        <p:nvGrpSpPr>
          <p:cNvPr id="1084" name="Google Shape;1084;p37"/>
          <p:cNvGrpSpPr/>
          <p:nvPr/>
        </p:nvGrpSpPr>
        <p:grpSpPr>
          <a:xfrm>
            <a:off x="0" y="0"/>
            <a:ext cx="9144000" cy="5143500"/>
            <a:chOff x="0" y="0"/>
            <a:chExt cx="9144000" cy="5143500"/>
          </a:xfrm>
        </p:grpSpPr>
        <p:sp>
          <p:nvSpPr>
            <p:cNvPr id="1085" name="Google Shape;1085;p37"/>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3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7" name="Google Shape;1087;p37"/>
          <p:cNvGrpSpPr/>
          <p:nvPr/>
        </p:nvGrpSpPr>
        <p:grpSpPr>
          <a:xfrm>
            <a:off x="-57340" y="-86000"/>
            <a:ext cx="9209740" cy="5293875"/>
            <a:chOff x="-57340" y="-86000"/>
            <a:chExt cx="9209740" cy="5293875"/>
          </a:xfrm>
        </p:grpSpPr>
        <p:cxnSp>
          <p:nvCxnSpPr>
            <p:cNvPr id="1088" name="Google Shape;1088;p37"/>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1089" name="Google Shape;1089;p37"/>
            <p:cNvCxnSpPr/>
            <p:nvPr/>
          </p:nvCxnSpPr>
          <p:spPr>
            <a:xfrm>
              <a:off x="2100" y="224950"/>
              <a:ext cx="9150300" cy="168300"/>
            </a:xfrm>
            <a:prstGeom prst="straightConnector1">
              <a:avLst/>
            </a:prstGeom>
            <a:noFill/>
            <a:ln w="9525" cap="rnd" cmpd="sng">
              <a:solidFill>
                <a:schemeClr val="accent4"/>
              </a:solidFill>
              <a:prstDash val="solid"/>
              <a:round/>
              <a:headEnd type="none" w="med" len="med"/>
              <a:tailEnd type="none" w="med" len="med"/>
            </a:ln>
          </p:spPr>
        </p:cxnSp>
        <p:cxnSp>
          <p:nvCxnSpPr>
            <p:cNvPr id="1090" name="Google Shape;1090;p37"/>
            <p:cNvCxnSpPr/>
            <p:nvPr/>
          </p:nvCxnSpPr>
          <p:spPr>
            <a:xfrm>
              <a:off x="7997725" y="-37700"/>
              <a:ext cx="1153800" cy="3187200"/>
            </a:xfrm>
            <a:prstGeom prst="straightConnector1">
              <a:avLst/>
            </a:prstGeom>
            <a:noFill/>
            <a:ln w="9525" cap="rnd" cmpd="sng">
              <a:solidFill>
                <a:schemeClr val="accent4"/>
              </a:solidFill>
              <a:prstDash val="solid"/>
              <a:round/>
              <a:headEnd type="none" w="med" len="med"/>
              <a:tailEnd type="none" w="med" len="med"/>
            </a:ln>
          </p:spPr>
        </p:cxnSp>
        <p:cxnSp>
          <p:nvCxnSpPr>
            <p:cNvPr id="1091" name="Google Shape;1091;p37"/>
            <p:cNvCxnSpPr/>
            <p:nvPr/>
          </p:nvCxnSpPr>
          <p:spPr>
            <a:xfrm>
              <a:off x="-11075" y="1777375"/>
              <a:ext cx="1284900" cy="3430500"/>
            </a:xfrm>
            <a:prstGeom prst="straightConnector1">
              <a:avLst/>
            </a:prstGeom>
            <a:noFill/>
            <a:ln w="9525" cap="rnd" cmpd="sng">
              <a:solidFill>
                <a:schemeClr val="accent4"/>
              </a:solidFill>
              <a:prstDash val="solid"/>
              <a:round/>
              <a:headEnd type="none" w="med" len="med"/>
              <a:tailEnd type="none" w="med" len="med"/>
            </a:ln>
          </p:spPr>
        </p:cxnSp>
        <p:cxnSp>
          <p:nvCxnSpPr>
            <p:cNvPr id="1092" name="Google Shape;1092;p37"/>
            <p:cNvCxnSpPr/>
            <p:nvPr/>
          </p:nvCxnSpPr>
          <p:spPr>
            <a:xfrm>
              <a:off x="-30475" y="4227975"/>
              <a:ext cx="3823500" cy="929400"/>
            </a:xfrm>
            <a:prstGeom prst="straightConnector1">
              <a:avLst/>
            </a:prstGeom>
            <a:noFill/>
            <a:ln w="9525" cap="rnd" cmpd="sng">
              <a:solidFill>
                <a:schemeClr val="accent4"/>
              </a:solidFill>
              <a:prstDash val="solid"/>
              <a:round/>
              <a:headEnd type="none" w="med" len="med"/>
              <a:tailEnd type="none" w="med" len="med"/>
            </a:ln>
          </p:spPr>
        </p:cxnSp>
        <p:grpSp>
          <p:nvGrpSpPr>
            <p:cNvPr id="1093" name="Google Shape;1093;p37"/>
            <p:cNvGrpSpPr/>
            <p:nvPr/>
          </p:nvGrpSpPr>
          <p:grpSpPr>
            <a:xfrm>
              <a:off x="525404" y="45408"/>
              <a:ext cx="389178" cy="389178"/>
              <a:chOff x="-83525" y="4333650"/>
              <a:chExt cx="539700" cy="539700"/>
            </a:xfrm>
          </p:grpSpPr>
          <p:sp>
            <p:nvSpPr>
              <p:cNvPr id="1094" name="Google Shape;1094;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6" name="Google Shape;1096;p37"/>
            <p:cNvGrpSpPr/>
            <p:nvPr/>
          </p:nvGrpSpPr>
          <p:grpSpPr>
            <a:xfrm>
              <a:off x="7894902" y="126998"/>
              <a:ext cx="482600" cy="482600"/>
              <a:chOff x="-83525" y="4333650"/>
              <a:chExt cx="539700" cy="539700"/>
            </a:xfrm>
          </p:grpSpPr>
          <p:sp>
            <p:nvSpPr>
              <p:cNvPr id="1097" name="Google Shape;1097;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9" name="Google Shape;1099;p37"/>
            <p:cNvGrpSpPr/>
            <p:nvPr/>
          </p:nvGrpSpPr>
          <p:grpSpPr>
            <a:xfrm>
              <a:off x="8668547" y="2101235"/>
              <a:ext cx="344976" cy="344976"/>
              <a:chOff x="-83525" y="4333650"/>
              <a:chExt cx="539700" cy="539700"/>
            </a:xfrm>
          </p:grpSpPr>
          <p:sp>
            <p:nvSpPr>
              <p:cNvPr id="1100" name="Google Shape;1100;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2" name="Google Shape;1102;p37"/>
            <p:cNvGrpSpPr/>
            <p:nvPr/>
          </p:nvGrpSpPr>
          <p:grpSpPr>
            <a:xfrm>
              <a:off x="758689" y="4234211"/>
              <a:ext cx="482600" cy="482600"/>
              <a:chOff x="-83525" y="4333650"/>
              <a:chExt cx="539700" cy="539700"/>
            </a:xfrm>
          </p:grpSpPr>
          <p:sp>
            <p:nvSpPr>
              <p:cNvPr id="1103" name="Google Shape;1103;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5" name="Google Shape;1105;p37"/>
            <p:cNvGrpSpPr/>
            <p:nvPr/>
          </p:nvGrpSpPr>
          <p:grpSpPr>
            <a:xfrm>
              <a:off x="-57340" y="1926598"/>
              <a:ext cx="344976" cy="344976"/>
              <a:chOff x="-83525" y="4333650"/>
              <a:chExt cx="539700" cy="539700"/>
            </a:xfrm>
          </p:grpSpPr>
          <p:sp>
            <p:nvSpPr>
              <p:cNvPr id="1106" name="Google Shape;1106;p3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3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72"/>
        <p:cNvGrpSpPr/>
        <p:nvPr/>
      </p:nvGrpSpPr>
      <p:grpSpPr>
        <a:xfrm>
          <a:off x="0" y="0"/>
          <a:ext cx="0" cy="0"/>
          <a:chOff x="0" y="0"/>
          <a:chExt cx="0" cy="0"/>
        </a:xfrm>
      </p:grpSpPr>
      <p:grpSp>
        <p:nvGrpSpPr>
          <p:cNvPr id="73" name="Google Shape;73;p4"/>
          <p:cNvGrpSpPr/>
          <p:nvPr/>
        </p:nvGrpSpPr>
        <p:grpSpPr>
          <a:xfrm>
            <a:off x="0" y="0"/>
            <a:ext cx="9144000" cy="5143500"/>
            <a:chOff x="0" y="0"/>
            <a:chExt cx="9144000" cy="5143500"/>
          </a:xfrm>
        </p:grpSpPr>
        <p:sp>
          <p:nvSpPr>
            <p:cNvPr id="74" name="Google Shape;74;p4"/>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4"/>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4"/>
          <p:cNvGrpSpPr/>
          <p:nvPr/>
        </p:nvGrpSpPr>
        <p:grpSpPr>
          <a:xfrm>
            <a:off x="-38625" y="-124550"/>
            <a:ext cx="9277700" cy="5339850"/>
            <a:chOff x="-38625" y="-124550"/>
            <a:chExt cx="9277700" cy="5339850"/>
          </a:xfrm>
        </p:grpSpPr>
        <p:cxnSp>
          <p:nvCxnSpPr>
            <p:cNvPr id="77" name="Google Shape;77;p4"/>
            <p:cNvCxnSpPr/>
            <p:nvPr/>
          </p:nvCxnSpPr>
          <p:spPr>
            <a:xfrm>
              <a:off x="7441175" y="-66725"/>
              <a:ext cx="1733700" cy="2596200"/>
            </a:xfrm>
            <a:prstGeom prst="straightConnector1">
              <a:avLst/>
            </a:prstGeom>
            <a:noFill/>
            <a:ln w="9525" cap="rnd" cmpd="sng">
              <a:solidFill>
                <a:schemeClr val="accent4"/>
              </a:solidFill>
              <a:prstDash val="solid"/>
              <a:round/>
              <a:headEnd type="none" w="med" len="med"/>
              <a:tailEnd type="none" w="med" len="med"/>
            </a:ln>
          </p:spPr>
        </p:cxnSp>
        <p:cxnSp>
          <p:nvCxnSpPr>
            <p:cNvPr id="78" name="Google Shape;78;p4"/>
            <p:cNvCxnSpPr/>
            <p:nvPr/>
          </p:nvCxnSpPr>
          <p:spPr>
            <a:xfrm flipH="1">
              <a:off x="2350325" y="4547050"/>
              <a:ext cx="6824400" cy="610500"/>
            </a:xfrm>
            <a:prstGeom prst="straightConnector1">
              <a:avLst/>
            </a:prstGeom>
            <a:noFill/>
            <a:ln w="9525" cap="rnd" cmpd="sng">
              <a:solidFill>
                <a:schemeClr val="accent4"/>
              </a:solidFill>
              <a:prstDash val="solid"/>
              <a:round/>
              <a:headEnd type="none" w="med" len="med"/>
              <a:tailEnd type="none" w="med" len="med"/>
            </a:ln>
          </p:spPr>
        </p:cxnSp>
        <p:cxnSp>
          <p:nvCxnSpPr>
            <p:cNvPr id="79" name="Google Shape;79;p4"/>
            <p:cNvCxnSpPr/>
            <p:nvPr/>
          </p:nvCxnSpPr>
          <p:spPr>
            <a:xfrm>
              <a:off x="6533700" y="4694850"/>
              <a:ext cx="2255400" cy="462600"/>
            </a:xfrm>
            <a:prstGeom prst="straightConnector1">
              <a:avLst/>
            </a:prstGeom>
            <a:noFill/>
            <a:ln w="9525" cap="rnd" cmpd="sng">
              <a:solidFill>
                <a:schemeClr val="accent4"/>
              </a:solidFill>
              <a:prstDash val="solid"/>
              <a:round/>
              <a:headEnd type="none" w="med" len="med"/>
              <a:tailEnd type="none" w="med" len="med"/>
            </a:ln>
          </p:spPr>
        </p:cxnSp>
        <p:cxnSp>
          <p:nvCxnSpPr>
            <p:cNvPr id="80" name="Google Shape;80;p4"/>
            <p:cNvCxnSpPr/>
            <p:nvPr/>
          </p:nvCxnSpPr>
          <p:spPr>
            <a:xfrm flipH="1">
              <a:off x="8911300" y="-73150"/>
              <a:ext cx="32100" cy="1516500"/>
            </a:xfrm>
            <a:prstGeom prst="straightConnector1">
              <a:avLst/>
            </a:prstGeom>
            <a:noFill/>
            <a:ln w="9525" cap="rnd" cmpd="sng">
              <a:solidFill>
                <a:schemeClr val="accent4"/>
              </a:solidFill>
              <a:prstDash val="solid"/>
              <a:round/>
              <a:headEnd type="none" w="med" len="med"/>
              <a:tailEnd type="none" w="med" len="med"/>
            </a:ln>
          </p:spPr>
        </p:cxnSp>
        <p:cxnSp>
          <p:nvCxnSpPr>
            <p:cNvPr id="81" name="Google Shape;81;p4"/>
            <p:cNvCxnSpPr/>
            <p:nvPr/>
          </p:nvCxnSpPr>
          <p:spPr>
            <a:xfrm>
              <a:off x="7420475" y="241725"/>
              <a:ext cx="1818600" cy="533400"/>
            </a:xfrm>
            <a:prstGeom prst="straightConnector1">
              <a:avLst/>
            </a:prstGeom>
            <a:noFill/>
            <a:ln w="9525" cap="rnd" cmpd="sng">
              <a:solidFill>
                <a:schemeClr val="accent4"/>
              </a:solidFill>
              <a:prstDash val="solid"/>
              <a:round/>
              <a:headEnd type="none" w="med" len="med"/>
              <a:tailEnd type="none" w="med" len="med"/>
            </a:ln>
          </p:spPr>
        </p:cxnSp>
        <p:cxnSp>
          <p:nvCxnSpPr>
            <p:cNvPr id="82" name="Google Shape;82;p4"/>
            <p:cNvCxnSpPr/>
            <p:nvPr/>
          </p:nvCxnSpPr>
          <p:spPr>
            <a:xfrm flipH="1">
              <a:off x="-38625" y="-86000"/>
              <a:ext cx="879000" cy="2615400"/>
            </a:xfrm>
            <a:prstGeom prst="straightConnector1">
              <a:avLst/>
            </a:prstGeom>
            <a:noFill/>
            <a:ln w="9525" cap="rnd" cmpd="sng">
              <a:solidFill>
                <a:schemeClr val="accent4"/>
              </a:solidFill>
              <a:prstDash val="solid"/>
              <a:round/>
              <a:headEnd type="none" w="med" len="med"/>
              <a:tailEnd type="none" w="med" len="med"/>
            </a:ln>
          </p:spPr>
        </p:cxnSp>
        <p:cxnSp>
          <p:nvCxnSpPr>
            <p:cNvPr id="83" name="Google Shape;83;p4"/>
            <p:cNvCxnSpPr/>
            <p:nvPr/>
          </p:nvCxnSpPr>
          <p:spPr>
            <a:xfrm>
              <a:off x="337800" y="-124550"/>
              <a:ext cx="289200" cy="5288400"/>
            </a:xfrm>
            <a:prstGeom prst="straightConnector1">
              <a:avLst/>
            </a:prstGeom>
            <a:noFill/>
            <a:ln w="9525" cap="rnd" cmpd="sng">
              <a:solidFill>
                <a:schemeClr val="accent4"/>
              </a:solidFill>
              <a:prstDash val="solid"/>
              <a:round/>
              <a:headEnd type="none" w="med" len="med"/>
              <a:tailEnd type="none" w="med" len="med"/>
            </a:ln>
          </p:spPr>
        </p:cxnSp>
        <p:cxnSp>
          <p:nvCxnSpPr>
            <p:cNvPr id="84" name="Google Shape;84;p4"/>
            <p:cNvCxnSpPr/>
            <p:nvPr/>
          </p:nvCxnSpPr>
          <p:spPr>
            <a:xfrm>
              <a:off x="-28475" y="4707700"/>
              <a:ext cx="1767000" cy="507600"/>
            </a:xfrm>
            <a:prstGeom prst="straightConnector1">
              <a:avLst/>
            </a:prstGeom>
            <a:noFill/>
            <a:ln w="9525" cap="rnd" cmpd="sng">
              <a:solidFill>
                <a:schemeClr val="accent4"/>
              </a:solidFill>
              <a:prstDash val="solid"/>
              <a:round/>
              <a:headEnd type="none" w="med" len="med"/>
              <a:tailEnd type="none" w="med" len="med"/>
            </a:ln>
          </p:spPr>
        </p:cxnSp>
        <p:grpSp>
          <p:nvGrpSpPr>
            <p:cNvPr id="85" name="Google Shape;85;p4"/>
            <p:cNvGrpSpPr/>
            <p:nvPr/>
          </p:nvGrpSpPr>
          <p:grpSpPr>
            <a:xfrm>
              <a:off x="8673562" y="431300"/>
              <a:ext cx="507588" cy="507588"/>
              <a:chOff x="-83525" y="4333650"/>
              <a:chExt cx="539700" cy="539700"/>
            </a:xfrm>
          </p:grpSpPr>
          <p:sp>
            <p:nvSpPr>
              <p:cNvPr id="86" name="Google Shape;86;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 name="Google Shape;88;p4"/>
            <p:cNvGrpSpPr/>
            <p:nvPr/>
          </p:nvGrpSpPr>
          <p:grpSpPr>
            <a:xfrm>
              <a:off x="7364046" y="-29918"/>
              <a:ext cx="723360" cy="723360"/>
              <a:chOff x="-83525" y="4333650"/>
              <a:chExt cx="539700" cy="539700"/>
            </a:xfrm>
          </p:grpSpPr>
          <p:sp>
            <p:nvSpPr>
              <p:cNvPr id="89" name="Google Shape;89;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 name="Google Shape;91;p4"/>
            <p:cNvGrpSpPr/>
            <p:nvPr/>
          </p:nvGrpSpPr>
          <p:grpSpPr>
            <a:xfrm>
              <a:off x="244196" y="4490620"/>
              <a:ext cx="723360" cy="723360"/>
              <a:chOff x="-83525" y="4333650"/>
              <a:chExt cx="539700" cy="539700"/>
            </a:xfrm>
          </p:grpSpPr>
          <p:sp>
            <p:nvSpPr>
              <p:cNvPr id="92" name="Google Shape;92;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4"/>
            <p:cNvGrpSpPr/>
            <p:nvPr/>
          </p:nvGrpSpPr>
          <p:grpSpPr>
            <a:xfrm>
              <a:off x="206291" y="1036783"/>
              <a:ext cx="389178" cy="389178"/>
              <a:chOff x="-83525" y="4333650"/>
              <a:chExt cx="539700" cy="539700"/>
            </a:xfrm>
          </p:grpSpPr>
          <p:sp>
            <p:nvSpPr>
              <p:cNvPr id="95" name="Google Shape;95;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 name="Google Shape;97;p4"/>
            <p:cNvGrpSpPr/>
            <p:nvPr/>
          </p:nvGrpSpPr>
          <p:grpSpPr>
            <a:xfrm>
              <a:off x="1009541" y="107783"/>
              <a:ext cx="389178" cy="389178"/>
              <a:chOff x="-83525" y="4333650"/>
              <a:chExt cx="539700" cy="539700"/>
            </a:xfrm>
          </p:grpSpPr>
          <p:sp>
            <p:nvSpPr>
              <p:cNvPr id="98" name="Google Shape;98;p4"/>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 name="Google Shape;100;p4"/>
            <p:cNvGrpSpPr/>
            <p:nvPr/>
          </p:nvGrpSpPr>
          <p:grpSpPr>
            <a:xfrm>
              <a:off x="6501546" y="4420132"/>
              <a:ext cx="723360" cy="723360"/>
              <a:chOff x="-83525" y="4333650"/>
              <a:chExt cx="539700" cy="539700"/>
            </a:xfrm>
          </p:grpSpPr>
          <p:sp>
            <p:nvSpPr>
              <p:cNvPr id="101" name="Google Shape;101;p4"/>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4"/>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03" name="Google Shape;103;p4"/>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04" name="Google Shape;104;p4"/>
          <p:cNvSpPr txBox="1">
            <a:spLocks noGrp="1"/>
          </p:cNvSpPr>
          <p:nvPr>
            <p:ph type="body" idx="1"/>
          </p:nvPr>
        </p:nvSpPr>
        <p:spPr>
          <a:xfrm>
            <a:off x="720000" y="1217550"/>
            <a:ext cx="7704000" cy="3385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Clr>
                <a:schemeClr val="accent2"/>
              </a:buClr>
              <a:buSzPts val="1400"/>
              <a:buChar char="●"/>
              <a:defRPr sz="1050"/>
            </a:lvl1pPr>
            <a:lvl2pPr marL="914400" lvl="1" indent="-317500" rtl="0">
              <a:lnSpc>
                <a:spcPct val="115000"/>
              </a:lnSpc>
              <a:spcBef>
                <a:spcPts val="0"/>
              </a:spcBef>
              <a:spcAft>
                <a:spcPts val="0"/>
              </a:spcAft>
              <a:buSzPts val="1400"/>
              <a:buChar char="○"/>
              <a:defRPr/>
            </a:lvl2pPr>
            <a:lvl3pPr marL="1371600" lvl="2" indent="-317500" rtl="0">
              <a:lnSpc>
                <a:spcPct val="115000"/>
              </a:lnSpc>
              <a:spcBef>
                <a:spcPts val="1600"/>
              </a:spcBef>
              <a:spcAft>
                <a:spcPts val="0"/>
              </a:spcAft>
              <a:buSzPts val="1400"/>
              <a:buChar char="■"/>
              <a:defRPr/>
            </a:lvl3pPr>
            <a:lvl4pPr marL="1828800" lvl="3" indent="-317500" rtl="0">
              <a:lnSpc>
                <a:spcPct val="115000"/>
              </a:lnSpc>
              <a:spcBef>
                <a:spcPts val="1600"/>
              </a:spcBef>
              <a:spcAft>
                <a:spcPts val="0"/>
              </a:spcAft>
              <a:buSzPts val="1400"/>
              <a:buChar char="●"/>
              <a:defRPr/>
            </a:lvl4pPr>
            <a:lvl5pPr marL="2286000" lvl="4" indent="-317500" rtl="0">
              <a:lnSpc>
                <a:spcPct val="115000"/>
              </a:lnSpc>
              <a:spcBef>
                <a:spcPts val="1600"/>
              </a:spcBef>
              <a:spcAft>
                <a:spcPts val="0"/>
              </a:spcAft>
              <a:buSzPts val="1400"/>
              <a:buChar char="○"/>
              <a:defRPr/>
            </a:lvl5pPr>
            <a:lvl6pPr marL="2743200" lvl="5" indent="-317500" rtl="0">
              <a:lnSpc>
                <a:spcPct val="115000"/>
              </a:lnSpc>
              <a:spcBef>
                <a:spcPts val="1600"/>
              </a:spcBef>
              <a:spcAft>
                <a:spcPts val="0"/>
              </a:spcAft>
              <a:buSzPts val="1400"/>
              <a:buChar char="■"/>
              <a:defRPr/>
            </a:lvl6pPr>
            <a:lvl7pPr marL="3200400" lvl="6" indent="-317500" rtl="0">
              <a:lnSpc>
                <a:spcPct val="115000"/>
              </a:lnSpc>
              <a:spcBef>
                <a:spcPts val="1600"/>
              </a:spcBef>
              <a:spcAft>
                <a:spcPts val="0"/>
              </a:spcAft>
              <a:buSzPts val="1400"/>
              <a:buChar char="●"/>
              <a:defRPr/>
            </a:lvl7pPr>
            <a:lvl8pPr marL="3657600" lvl="7" indent="-317500" rtl="0">
              <a:lnSpc>
                <a:spcPct val="115000"/>
              </a:lnSpc>
              <a:spcBef>
                <a:spcPts val="1600"/>
              </a:spcBef>
              <a:spcAft>
                <a:spcPts val="0"/>
              </a:spcAft>
              <a:buSzPts val="1400"/>
              <a:buChar char="○"/>
              <a:defRPr/>
            </a:lvl8pPr>
            <a:lvl9pPr marL="4114800" lvl="8" indent="-317500" rtl="0">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5"/>
        <p:cNvGrpSpPr/>
        <p:nvPr/>
      </p:nvGrpSpPr>
      <p:grpSpPr>
        <a:xfrm>
          <a:off x="0" y="0"/>
          <a:ext cx="0" cy="0"/>
          <a:chOff x="0" y="0"/>
          <a:chExt cx="0" cy="0"/>
        </a:xfrm>
      </p:grpSpPr>
      <p:sp>
        <p:nvSpPr>
          <p:cNvPr id="106" name="Google Shape;106;p5"/>
          <p:cNvSpPr/>
          <p:nvPr/>
        </p:nvSpPr>
        <p:spPr>
          <a:xfrm>
            <a:off x="0" y="0"/>
            <a:ext cx="9144000" cy="5143500"/>
          </a:xfrm>
          <a:prstGeom prst="rect">
            <a:avLst/>
          </a:prstGeom>
          <a:gradFill>
            <a:gsLst>
              <a:gs pos="0">
                <a:srgbClr val="748BFF">
                  <a:alpha val="48627"/>
                </a:srgbClr>
              </a:gs>
              <a:gs pos="50000">
                <a:srgbClr val="7659FF">
                  <a:alpha val="49803"/>
                </a:srgbClr>
              </a:gs>
              <a:gs pos="75000">
                <a:srgbClr val="022E88">
                  <a:alpha val="34509"/>
                </a:srgbClr>
              </a:gs>
              <a:gs pos="100000">
                <a:srgbClr val="012060">
                  <a:alpha val="60392"/>
                </a:srgbClr>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7" name="Google Shape;107;p5"/>
          <p:cNvGrpSpPr/>
          <p:nvPr/>
        </p:nvGrpSpPr>
        <p:grpSpPr>
          <a:xfrm>
            <a:off x="-12825" y="-92425"/>
            <a:ext cx="9277475" cy="5339875"/>
            <a:chOff x="-12825" y="-92425"/>
            <a:chExt cx="9277475" cy="5339875"/>
          </a:xfrm>
        </p:grpSpPr>
        <p:cxnSp>
          <p:nvCxnSpPr>
            <p:cNvPr id="108" name="Google Shape;108;p5"/>
            <p:cNvCxnSpPr/>
            <p:nvPr/>
          </p:nvCxnSpPr>
          <p:spPr>
            <a:xfrm>
              <a:off x="7595400" y="-15300"/>
              <a:ext cx="1566600" cy="3649800"/>
            </a:xfrm>
            <a:prstGeom prst="straightConnector1">
              <a:avLst/>
            </a:prstGeom>
            <a:noFill/>
            <a:ln w="9525" cap="rnd" cmpd="sng">
              <a:solidFill>
                <a:schemeClr val="accent4"/>
              </a:solidFill>
              <a:prstDash val="solid"/>
              <a:round/>
              <a:headEnd type="none" w="med" len="med"/>
              <a:tailEnd type="none" w="med" len="med"/>
            </a:ln>
          </p:spPr>
        </p:cxnSp>
        <p:cxnSp>
          <p:nvCxnSpPr>
            <p:cNvPr id="109" name="Google Shape;109;p5"/>
            <p:cNvCxnSpPr/>
            <p:nvPr/>
          </p:nvCxnSpPr>
          <p:spPr>
            <a:xfrm flipH="1">
              <a:off x="8397150" y="-53850"/>
              <a:ext cx="334200" cy="5301300"/>
            </a:xfrm>
            <a:prstGeom prst="straightConnector1">
              <a:avLst/>
            </a:prstGeom>
            <a:noFill/>
            <a:ln w="9525" cap="rnd" cmpd="sng">
              <a:solidFill>
                <a:schemeClr val="accent4"/>
              </a:solidFill>
              <a:prstDash val="solid"/>
              <a:round/>
              <a:headEnd type="none" w="med" len="med"/>
              <a:tailEnd type="none" w="med" len="med"/>
            </a:ln>
          </p:spPr>
        </p:cxnSp>
        <p:cxnSp>
          <p:nvCxnSpPr>
            <p:cNvPr id="110" name="Google Shape;110;p5"/>
            <p:cNvCxnSpPr/>
            <p:nvPr/>
          </p:nvCxnSpPr>
          <p:spPr>
            <a:xfrm rot="10800000" flipH="1">
              <a:off x="3442850" y="4604900"/>
              <a:ext cx="5821800" cy="552600"/>
            </a:xfrm>
            <a:prstGeom prst="straightConnector1">
              <a:avLst/>
            </a:prstGeom>
            <a:noFill/>
            <a:ln w="9525" cap="rnd" cmpd="sng">
              <a:solidFill>
                <a:schemeClr val="accent4"/>
              </a:solidFill>
              <a:prstDash val="solid"/>
              <a:round/>
              <a:headEnd type="none" w="med" len="med"/>
              <a:tailEnd type="none" w="med" len="med"/>
            </a:ln>
          </p:spPr>
        </p:cxnSp>
        <p:cxnSp>
          <p:nvCxnSpPr>
            <p:cNvPr id="111" name="Google Shape;111;p5"/>
            <p:cNvCxnSpPr/>
            <p:nvPr/>
          </p:nvCxnSpPr>
          <p:spPr>
            <a:xfrm>
              <a:off x="-12825" y="3075525"/>
              <a:ext cx="2949600" cy="2127000"/>
            </a:xfrm>
            <a:prstGeom prst="straightConnector1">
              <a:avLst/>
            </a:prstGeom>
            <a:noFill/>
            <a:ln w="9525" cap="rnd" cmpd="sng">
              <a:solidFill>
                <a:schemeClr val="accent4"/>
              </a:solidFill>
              <a:prstDash val="solid"/>
              <a:round/>
              <a:headEnd type="none" w="med" len="med"/>
              <a:tailEnd type="none" w="med" len="med"/>
            </a:ln>
          </p:spPr>
        </p:cxnSp>
        <p:cxnSp>
          <p:nvCxnSpPr>
            <p:cNvPr id="112" name="Google Shape;112;p5"/>
            <p:cNvCxnSpPr/>
            <p:nvPr/>
          </p:nvCxnSpPr>
          <p:spPr>
            <a:xfrm rot="10800000" flipH="1">
              <a:off x="147875" y="3962200"/>
              <a:ext cx="2750400" cy="1266000"/>
            </a:xfrm>
            <a:prstGeom prst="straightConnector1">
              <a:avLst/>
            </a:prstGeom>
            <a:noFill/>
            <a:ln w="9525" cap="rnd" cmpd="sng">
              <a:solidFill>
                <a:schemeClr val="accent4"/>
              </a:solidFill>
              <a:prstDash val="solid"/>
              <a:round/>
              <a:headEnd type="none" w="med" len="med"/>
              <a:tailEnd type="none" w="med" len="med"/>
            </a:ln>
          </p:spPr>
        </p:cxnSp>
        <p:cxnSp>
          <p:nvCxnSpPr>
            <p:cNvPr id="113" name="Google Shape;113;p5"/>
            <p:cNvCxnSpPr/>
            <p:nvPr/>
          </p:nvCxnSpPr>
          <p:spPr>
            <a:xfrm flipH="1">
              <a:off x="-12650" y="-92425"/>
              <a:ext cx="1047300" cy="3887700"/>
            </a:xfrm>
            <a:prstGeom prst="straightConnector1">
              <a:avLst/>
            </a:prstGeom>
            <a:noFill/>
            <a:ln w="9525" cap="rnd" cmpd="sng">
              <a:solidFill>
                <a:schemeClr val="accent4"/>
              </a:solidFill>
              <a:prstDash val="solid"/>
              <a:round/>
              <a:headEnd type="none" w="med" len="med"/>
              <a:tailEnd type="none" w="med" len="med"/>
            </a:ln>
          </p:spPr>
        </p:cxnSp>
        <p:grpSp>
          <p:nvGrpSpPr>
            <p:cNvPr id="114" name="Google Shape;114;p5"/>
            <p:cNvGrpSpPr/>
            <p:nvPr/>
          </p:nvGrpSpPr>
          <p:grpSpPr>
            <a:xfrm>
              <a:off x="8224354" y="1932425"/>
              <a:ext cx="718341" cy="718341"/>
              <a:chOff x="-83525" y="4333650"/>
              <a:chExt cx="539700" cy="539700"/>
            </a:xfrm>
          </p:grpSpPr>
          <p:sp>
            <p:nvSpPr>
              <p:cNvPr id="115" name="Google Shape;115;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7" name="Google Shape;117;p5"/>
            <p:cNvGrpSpPr/>
            <p:nvPr/>
          </p:nvGrpSpPr>
          <p:grpSpPr>
            <a:xfrm>
              <a:off x="8197378" y="4416357"/>
              <a:ext cx="533979" cy="533979"/>
              <a:chOff x="-83525" y="4333650"/>
              <a:chExt cx="539700" cy="539700"/>
            </a:xfrm>
          </p:grpSpPr>
          <p:sp>
            <p:nvSpPr>
              <p:cNvPr id="118" name="Google Shape;118;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 name="Google Shape;120;p5"/>
            <p:cNvGrpSpPr/>
            <p:nvPr/>
          </p:nvGrpSpPr>
          <p:grpSpPr>
            <a:xfrm>
              <a:off x="1483629" y="4040125"/>
              <a:ext cx="718341" cy="718341"/>
              <a:chOff x="-83525" y="4333650"/>
              <a:chExt cx="539700" cy="539700"/>
            </a:xfrm>
          </p:grpSpPr>
          <p:sp>
            <p:nvSpPr>
              <p:cNvPr id="121" name="Google Shape;121;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 name="Google Shape;123;p5"/>
            <p:cNvGrpSpPr/>
            <p:nvPr/>
          </p:nvGrpSpPr>
          <p:grpSpPr>
            <a:xfrm>
              <a:off x="-12648" y="3015155"/>
              <a:ext cx="334182" cy="334182"/>
              <a:chOff x="-83525" y="4333650"/>
              <a:chExt cx="539700" cy="539700"/>
            </a:xfrm>
          </p:grpSpPr>
          <p:sp>
            <p:nvSpPr>
              <p:cNvPr id="124" name="Google Shape;124;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705394" y="372755"/>
              <a:ext cx="334182" cy="334182"/>
              <a:chOff x="-83525" y="4333650"/>
              <a:chExt cx="539700" cy="539700"/>
            </a:xfrm>
          </p:grpSpPr>
          <p:sp>
            <p:nvSpPr>
              <p:cNvPr id="127" name="Google Shape;127;p5"/>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9" name="Google Shape;129;p5"/>
          <p:cNvSpPr txBox="1">
            <a:spLocks noGrp="1"/>
          </p:cNvSpPr>
          <p:nvPr>
            <p:ph type="subTitle" idx="1"/>
          </p:nvPr>
        </p:nvSpPr>
        <p:spPr>
          <a:xfrm>
            <a:off x="720000" y="1692750"/>
            <a:ext cx="2907600" cy="4773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2000"/>
              <a:buFont typeface="Jua"/>
              <a:buNone/>
              <a:defRPr sz="2000" b="1">
                <a:latin typeface="Oxanium"/>
                <a:ea typeface="Oxanium"/>
                <a:cs typeface="Oxanium"/>
                <a:sym typeface="Oxanium"/>
              </a:defRPr>
            </a:lvl1pPr>
            <a:lvl2pPr lvl="1" algn="ctr">
              <a:lnSpc>
                <a:spcPct val="100000"/>
              </a:lnSpc>
              <a:spcBef>
                <a:spcPts val="1600"/>
              </a:spcBef>
              <a:spcAft>
                <a:spcPts val="0"/>
              </a:spcAft>
              <a:buSzPts val="2000"/>
              <a:buFont typeface="Jua"/>
              <a:buNone/>
              <a:defRPr sz="2000" b="1">
                <a:latin typeface="Jua"/>
                <a:ea typeface="Jua"/>
                <a:cs typeface="Jua"/>
                <a:sym typeface="Jua"/>
              </a:defRPr>
            </a:lvl2pPr>
            <a:lvl3pPr lvl="2" algn="ctr">
              <a:lnSpc>
                <a:spcPct val="100000"/>
              </a:lnSpc>
              <a:spcBef>
                <a:spcPts val="1600"/>
              </a:spcBef>
              <a:spcAft>
                <a:spcPts val="0"/>
              </a:spcAft>
              <a:buSzPts val="2000"/>
              <a:buFont typeface="Jua"/>
              <a:buNone/>
              <a:defRPr sz="2000" b="1">
                <a:latin typeface="Jua"/>
                <a:ea typeface="Jua"/>
                <a:cs typeface="Jua"/>
                <a:sym typeface="Jua"/>
              </a:defRPr>
            </a:lvl3pPr>
            <a:lvl4pPr lvl="3" algn="ctr">
              <a:lnSpc>
                <a:spcPct val="100000"/>
              </a:lnSpc>
              <a:spcBef>
                <a:spcPts val="1600"/>
              </a:spcBef>
              <a:spcAft>
                <a:spcPts val="0"/>
              </a:spcAft>
              <a:buSzPts val="2000"/>
              <a:buFont typeface="Jua"/>
              <a:buNone/>
              <a:defRPr sz="2000" b="1">
                <a:latin typeface="Jua"/>
                <a:ea typeface="Jua"/>
                <a:cs typeface="Jua"/>
                <a:sym typeface="Jua"/>
              </a:defRPr>
            </a:lvl4pPr>
            <a:lvl5pPr lvl="4" algn="ctr">
              <a:lnSpc>
                <a:spcPct val="100000"/>
              </a:lnSpc>
              <a:spcBef>
                <a:spcPts val="1600"/>
              </a:spcBef>
              <a:spcAft>
                <a:spcPts val="0"/>
              </a:spcAft>
              <a:buSzPts val="2000"/>
              <a:buFont typeface="Jua"/>
              <a:buNone/>
              <a:defRPr sz="2000" b="1">
                <a:latin typeface="Jua"/>
                <a:ea typeface="Jua"/>
                <a:cs typeface="Jua"/>
                <a:sym typeface="Jua"/>
              </a:defRPr>
            </a:lvl5pPr>
            <a:lvl6pPr lvl="5" algn="ctr">
              <a:lnSpc>
                <a:spcPct val="100000"/>
              </a:lnSpc>
              <a:spcBef>
                <a:spcPts val="1600"/>
              </a:spcBef>
              <a:spcAft>
                <a:spcPts val="0"/>
              </a:spcAft>
              <a:buSzPts val="2000"/>
              <a:buFont typeface="Jua"/>
              <a:buNone/>
              <a:defRPr sz="2000" b="1">
                <a:latin typeface="Jua"/>
                <a:ea typeface="Jua"/>
                <a:cs typeface="Jua"/>
                <a:sym typeface="Jua"/>
              </a:defRPr>
            </a:lvl6pPr>
            <a:lvl7pPr lvl="6" algn="ctr">
              <a:lnSpc>
                <a:spcPct val="100000"/>
              </a:lnSpc>
              <a:spcBef>
                <a:spcPts val="1600"/>
              </a:spcBef>
              <a:spcAft>
                <a:spcPts val="0"/>
              </a:spcAft>
              <a:buSzPts val="2000"/>
              <a:buFont typeface="Jua"/>
              <a:buNone/>
              <a:defRPr sz="2000" b="1">
                <a:latin typeface="Jua"/>
                <a:ea typeface="Jua"/>
                <a:cs typeface="Jua"/>
                <a:sym typeface="Jua"/>
              </a:defRPr>
            </a:lvl7pPr>
            <a:lvl8pPr lvl="7" algn="ctr">
              <a:lnSpc>
                <a:spcPct val="100000"/>
              </a:lnSpc>
              <a:spcBef>
                <a:spcPts val="1600"/>
              </a:spcBef>
              <a:spcAft>
                <a:spcPts val="0"/>
              </a:spcAft>
              <a:buSzPts val="2000"/>
              <a:buFont typeface="Jua"/>
              <a:buNone/>
              <a:defRPr sz="2000" b="1">
                <a:latin typeface="Jua"/>
                <a:ea typeface="Jua"/>
                <a:cs typeface="Jua"/>
                <a:sym typeface="Jua"/>
              </a:defRPr>
            </a:lvl8pPr>
            <a:lvl9pPr lvl="8" algn="ctr">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0" name="Google Shape;130;p5"/>
          <p:cNvSpPr txBox="1">
            <a:spLocks noGrp="1"/>
          </p:cNvSpPr>
          <p:nvPr>
            <p:ph type="subTitle" idx="2"/>
          </p:nvPr>
        </p:nvSpPr>
        <p:spPr>
          <a:xfrm>
            <a:off x="5516400" y="3158775"/>
            <a:ext cx="2907600" cy="4773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2000"/>
              <a:buFont typeface="Jua"/>
              <a:buNone/>
              <a:defRPr sz="2000" b="1">
                <a:latin typeface="Oxanium"/>
                <a:ea typeface="Oxanium"/>
                <a:cs typeface="Oxanium"/>
                <a:sym typeface="Oxanium"/>
              </a:defRPr>
            </a:lvl1pPr>
            <a:lvl2pPr lvl="1" algn="ctr" rtl="0">
              <a:lnSpc>
                <a:spcPct val="100000"/>
              </a:lnSpc>
              <a:spcBef>
                <a:spcPts val="1600"/>
              </a:spcBef>
              <a:spcAft>
                <a:spcPts val="0"/>
              </a:spcAft>
              <a:buSzPts val="2000"/>
              <a:buFont typeface="Jua"/>
              <a:buNone/>
              <a:defRPr sz="2000" b="1">
                <a:latin typeface="Jua"/>
                <a:ea typeface="Jua"/>
                <a:cs typeface="Jua"/>
                <a:sym typeface="Jua"/>
              </a:defRPr>
            </a:lvl2pPr>
            <a:lvl3pPr lvl="2" algn="ctr" rtl="0">
              <a:lnSpc>
                <a:spcPct val="100000"/>
              </a:lnSpc>
              <a:spcBef>
                <a:spcPts val="1600"/>
              </a:spcBef>
              <a:spcAft>
                <a:spcPts val="0"/>
              </a:spcAft>
              <a:buSzPts val="2000"/>
              <a:buFont typeface="Jua"/>
              <a:buNone/>
              <a:defRPr sz="2000" b="1">
                <a:latin typeface="Jua"/>
                <a:ea typeface="Jua"/>
                <a:cs typeface="Jua"/>
                <a:sym typeface="Jua"/>
              </a:defRPr>
            </a:lvl3pPr>
            <a:lvl4pPr lvl="3" algn="ctr" rtl="0">
              <a:lnSpc>
                <a:spcPct val="100000"/>
              </a:lnSpc>
              <a:spcBef>
                <a:spcPts val="1600"/>
              </a:spcBef>
              <a:spcAft>
                <a:spcPts val="0"/>
              </a:spcAft>
              <a:buSzPts val="2000"/>
              <a:buFont typeface="Jua"/>
              <a:buNone/>
              <a:defRPr sz="2000" b="1">
                <a:latin typeface="Jua"/>
                <a:ea typeface="Jua"/>
                <a:cs typeface="Jua"/>
                <a:sym typeface="Jua"/>
              </a:defRPr>
            </a:lvl4pPr>
            <a:lvl5pPr lvl="4" algn="ctr" rtl="0">
              <a:lnSpc>
                <a:spcPct val="100000"/>
              </a:lnSpc>
              <a:spcBef>
                <a:spcPts val="1600"/>
              </a:spcBef>
              <a:spcAft>
                <a:spcPts val="0"/>
              </a:spcAft>
              <a:buSzPts val="2000"/>
              <a:buFont typeface="Jua"/>
              <a:buNone/>
              <a:defRPr sz="2000" b="1">
                <a:latin typeface="Jua"/>
                <a:ea typeface="Jua"/>
                <a:cs typeface="Jua"/>
                <a:sym typeface="Jua"/>
              </a:defRPr>
            </a:lvl5pPr>
            <a:lvl6pPr lvl="5" algn="ctr" rtl="0">
              <a:lnSpc>
                <a:spcPct val="100000"/>
              </a:lnSpc>
              <a:spcBef>
                <a:spcPts val="1600"/>
              </a:spcBef>
              <a:spcAft>
                <a:spcPts val="0"/>
              </a:spcAft>
              <a:buSzPts val="2000"/>
              <a:buFont typeface="Jua"/>
              <a:buNone/>
              <a:defRPr sz="2000" b="1">
                <a:latin typeface="Jua"/>
                <a:ea typeface="Jua"/>
                <a:cs typeface="Jua"/>
                <a:sym typeface="Jua"/>
              </a:defRPr>
            </a:lvl6pPr>
            <a:lvl7pPr lvl="6" algn="ctr" rtl="0">
              <a:lnSpc>
                <a:spcPct val="100000"/>
              </a:lnSpc>
              <a:spcBef>
                <a:spcPts val="1600"/>
              </a:spcBef>
              <a:spcAft>
                <a:spcPts val="0"/>
              </a:spcAft>
              <a:buSzPts val="2000"/>
              <a:buFont typeface="Jua"/>
              <a:buNone/>
              <a:defRPr sz="2000" b="1">
                <a:latin typeface="Jua"/>
                <a:ea typeface="Jua"/>
                <a:cs typeface="Jua"/>
                <a:sym typeface="Jua"/>
              </a:defRPr>
            </a:lvl7pPr>
            <a:lvl8pPr lvl="7" algn="ctr" rtl="0">
              <a:lnSpc>
                <a:spcPct val="100000"/>
              </a:lnSpc>
              <a:spcBef>
                <a:spcPts val="1600"/>
              </a:spcBef>
              <a:spcAft>
                <a:spcPts val="0"/>
              </a:spcAft>
              <a:buSzPts val="2000"/>
              <a:buFont typeface="Jua"/>
              <a:buNone/>
              <a:defRPr sz="2000" b="1">
                <a:latin typeface="Jua"/>
                <a:ea typeface="Jua"/>
                <a:cs typeface="Jua"/>
                <a:sym typeface="Jua"/>
              </a:defRPr>
            </a:lvl8pPr>
            <a:lvl9pPr lvl="8" algn="ctr" rtl="0">
              <a:lnSpc>
                <a:spcPct val="100000"/>
              </a:lnSpc>
              <a:spcBef>
                <a:spcPts val="1600"/>
              </a:spcBef>
              <a:spcAft>
                <a:spcPts val="1600"/>
              </a:spcAft>
              <a:buSzPts val="2000"/>
              <a:buFont typeface="Jua"/>
              <a:buNone/>
              <a:defRPr sz="2000" b="1">
                <a:latin typeface="Jua"/>
                <a:ea typeface="Jua"/>
                <a:cs typeface="Jua"/>
                <a:sym typeface="Jua"/>
              </a:defRPr>
            </a:lvl9pPr>
          </a:lstStyle>
          <a:p>
            <a:endParaRPr/>
          </a:p>
        </p:txBody>
      </p:sp>
      <p:sp>
        <p:nvSpPr>
          <p:cNvPr id="131" name="Google Shape;131;p5"/>
          <p:cNvSpPr txBox="1">
            <a:spLocks noGrp="1"/>
          </p:cNvSpPr>
          <p:nvPr>
            <p:ph type="subTitle" idx="3"/>
          </p:nvPr>
        </p:nvSpPr>
        <p:spPr>
          <a:xfrm>
            <a:off x="720000" y="2073850"/>
            <a:ext cx="2907600" cy="816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2" name="Google Shape;132;p5"/>
          <p:cNvSpPr txBox="1">
            <a:spLocks noGrp="1"/>
          </p:cNvSpPr>
          <p:nvPr>
            <p:ph type="subTitle" idx="4"/>
          </p:nvPr>
        </p:nvSpPr>
        <p:spPr>
          <a:xfrm>
            <a:off x="5516400" y="3539875"/>
            <a:ext cx="2907600" cy="816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
        <p:nvSpPr>
          <p:cNvPr id="133" name="Google Shape;133;p5"/>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4"/>
        <p:cNvGrpSpPr/>
        <p:nvPr/>
      </p:nvGrpSpPr>
      <p:grpSpPr>
        <a:xfrm>
          <a:off x="0" y="0"/>
          <a:ext cx="0" cy="0"/>
          <a:chOff x="0" y="0"/>
          <a:chExt cx="0" cy="0"/>
        </a:xfrm>
      </p:grpSpPr>
      <p:grpSp>
        <p:nvGrpSpPr>
          <p:cNvPr id="135" name="Google Shape;135;p6"/>
          <p:cNvGrpSpPr/>
          <p:nvPr/>
        </p:nvGrpSpPr>
        <p:grpSpPr>
          <a:xfrm>
            <a:off x="0" y="0"/>
            <a:ext cx="9144000" cy="5143500"/>
            <a:chOff x="0" y="0"/>
            <a:chExt cx="9144000" cy="5143500"/>
          </a:xfrm>
        </p:grpSpPr>
        <p:sp>
          <p:nvSpPr>
            <p:cNvPr id="136" name="Google Shape;136;p6"/>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6"/>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8" name="Google Shape;138;p6"/>
          <p:cNvGrpSpPr/>
          <p:nvPr/>
        </p:nvGrpSpPr>
        <p:grpSpPr>
          <a:xfrm>
            <a:off x="-12750" y="-92425"/>
            <a:ext cx="9188775" cy="5282075"/>
            <a:chOff x="-12750" y="-92425"/>
            <a:chExt cx="9188775" cy="5282075"/>
          </a:xfrm>
        </p:grpSpPr>
        <p:cxnSp>
          <p:nvCxnSpPr>
            <p:cNvPr id="139" name="Google Shape;139;p6"/>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140" name="Google Shape;140;p6"/>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141" name="Google Shape;141;p6"/>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142" name="Google Shape;142;p6"/>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143" name="Google Shape;143;p6"/>
            <p:cNvGrpSpPr/>
            <p:nvPr/>
          </p:nvGrpSpPr>
          <p:grpSpPr>
            <a:xfrm>
              <a:off x="120119" y="996242"/>
              <a:ext cx="419725" cy="419725"/>
              <a:chOff x="-83525" y="4333650"/>
              <a:chExt cx="539700" cy="539700"/>
            </a:xfrm>
          </p:grpSpPr>
          <p:sp>
            <p:nvSpPr>
              <p:cNvPr id="144" name="Google Shape;144;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6" name="Google Shape;146;p6"/>
            <p:cNvGrpSpPr/>
            <p:nvPr/>
          </p:nvGrpSpPr>
          <p:grpSpPr>
            <a:xfrm>
              <a:off x="8126742" y="240026"/>
              <a:ext cx="599661" cy="599607"/>
              <a:chOff x="-83525" y="4333650"/>
              <a:chExt cx="539700" cy="539700"/>
            </a:xfrm>
          </p:grpSpPr>
          <p:sp>
            <p:nvSpPr>
              <p:cNvPr id="147" name="Google Shape;147;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9" name="Google Shape;149;p6"/>
            <p:cNvGrpSpPr/>
            <p:nvPr/>
          </p:nvGrpSpPr>
          <p:grpSpPr>
            <a:xfrm>
              <a:off x="8756294" y="3264592"/>
              <a:ext cx="419725" cy="419725"/>
              <a:chOff x="-83525" y="4333650"/>
              <a:chExt cx="539700" cy="539700"/>
            </a:xfrm>
          </p:grpSpPr>
          <p:sp>
            <p:nvSpPr>
              <p:cNvPr id="150" name="Google Shape;150;p6"/>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6"/>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52" name="Google Shape;152;p6"/>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3"/>
        <p:cNvGrpSpPr/>
        <p:nvPr/>
      </p:nvGrpSpPr>
      <p:grpSpPr>
        <a:xfrm>
          <a:off x="0" y="0"/>
          <a:ext cx="0" cy="0"/>
          <a:chOff x="0" y="0"/>
          <a:chExt cx="0" cy="0"/>
        </a:xfrm>
      </p:grpSpPr>
      <p:grpSp>
        <p:nvGrpSpPr>
          <p:cNvPr id="154" name="Google Shape;154;p7"/>
          <p:cNvGrpSpPr/>
          <p:nvPr/>
        </p:nvGrpSpPr>
        <p:grpSpPr>
          <a:xfrm rot="10800000" flipH="1">
            <a:off x="0" y="0"/>
            <a:ext cx="9144000" cy="5143500"/>
            <a:chOff x="0" y="0"/>
            <a:chExt cx="9144000" cy="5143500"/>
          </a:xfrm>
        </p:grpSpPr>
        <p:sp>
          <p:nvSpPr>
            <p:cNvPr id="155" name="Google Shape;155;p7"/>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7"/>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7" name="Google Shape;157;p7"/>
          <p:cNvGrpSpPr/>
          <p:nvPr/>
        </p:nvGrpSpPr>
        <p:grpSpPr>
          <a:xfrm>
            <a:off x="-24925" y="-58550"/>
            <a:ext cx="9280375" cy="5214400"/>
            <a:chOff x="-24925" y="-58550"/>
            <a:chExt cx="9280375" cy="5214400"/>
          </a:xfrm>
        </p:grpSpPr>
        <p:cxnSp>
          <p:nvCxnSpPr>
            <p:cNvPr id="158" name="Google Shape;158;p7"/>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59" name="Google Shape;159;p7"/>
            <p:cNvGrpSpPr/>
            <p:nvPr/>
          </p:nvGrpSpPr>
          <p:grpSpPr>
            <a:xfrm>
              <a:off x="8355390" y="368163"/>
              <a:ext cx="718341" cy="718341"/>
              <a:chOff x="-83525" y="4333650"/>
              <a:chExt cx="539700" cy="539700"/>
            </a:xfrm>
          </p:grpSpPr>
          <p:sp>
            <p:nvSpPr>
              <p:cNvPr id="160" name="Google Shape;160;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2" name="Google Shape;162;p7"/>
            <p:cNvGrpSpPr/>
            <p:nvPr/>
          </p:nvGrpSpPr>
          <p:grpSpPr>
            <a:xfrm>
              <a:off x="8100801" y="168547"/>
              <a:ext cx="265640" cy="265640"/>
              <a:chOff x="-83525" y="4333650"/>
              <a:chExt cx="539700" cy="539700"/>
            </a:xfrm>
          </p:grpSpPr>
          <p:sp>
            <p:nvSpPr>
              <p:cNvPr id="163" name="Google Shape;163;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65" name="Google Shape;165;p7"/>
            <p:cNvCxnSpPr/>
            <p:nvPr/>
          </p:nvCxnSpPr>
          <p:spPr>
            <a:xfrm>
              <a:off x="8552850" y="-58550"/>
              <a:ext cx="613500" cy="3070800"/>
            </a:xfrm>
            <a:prstGeom prst="straightConnector1">
              <a:avLst/>
            </a:prstGeom>
            <a:noFill/>
            <a:ln w="9525" cap="rnd" cmpd="sng">
              <a:solidFill>
                <a:schemeClr val="accent4"/>
              </a:solidFill>
              <a:prstDash val="solid"/>
              <a:round/>
              <a:headEnd type="none" w="med" len="med"/>
              <a:tailEnd type="none" w="med" len="med"/>
            </a:ln>
          </p:spPr>
        </p:cxnSp>
        <p:cxnSp>
          <p:nvCxnSpPr>
            <p:cNvPr id="166" name="Google Shape;166;p7"/>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167" name="Google Shape;167;p7"/>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168" name="Google Shape;168;p7"/>
            <p:cNvGrpSpPr/>
            <p:nvPr/>
          </p:nvGrpSpPr>
          <p:grpSpPr>
            <a:xfrm>
              <a:off x="952751" y="4809147"/>
              <a:ext cx="265640" cy="265640"/>
              <a:chOff x="-83525" y="4333650"/>
              <a:chExt cx="539700" cy="539700"/>
            </a:xfrm>
          </p:grpSpPr>
          <p:sp>
            <p:nvSpPr>
              <p:cNvPr id="169" name="Google Shape;169;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 name="Google Shape;171;p7"/>
            <p:cNvGrpSpPr/>
            <p:nvPr/>
          </p:nvGrpSpPr>
          <p:grpSpPr>
            <a:xfrm>
              <a:off x="216751" y="4572122"/>
              <a:ext cx="265640" cy="265640"/>
              <a:chOff x="-83525" y="4333650"/>
              <a:chExt cx="539700" cy="539700"/>
            </a:xfrm>
          </p:grpSpPr>
          <p:sp>
            <p:nvSpPr>
              <p:cNvPr id="172" name="Google Shape;172;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7"/>
            <p:cNvGrpSpPr/>
            <p:nvPr/>
          </p:nvGrpSpPr>
          <p:grpSpPr>
            <a:xfrm>
              <a:off x="3553751" y="4470672"/>
              <a:ext cx="265640" cy="265640"/>
              <a:chOff x="-83525" y="4333650"/>
              <a:chExt cx="539700" cy="539700"/>
            </a:xfrm>
          </p:grpSpPr>
          <p:sp>
            <p:nvSpPr>
              <p:cNvPr id="175" name="Google Shape;175;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 name="Google Shape;177;p7"/>
            <p:cNvGrpSpPr/>
            <p:nvPr/>
          </p:nvGrpSpPr>
          <p:grpSpPr>
            <a:xfrm>
              <a:off x="852951" y="168547"/>
              <a:ext cx="265640" cy="265640"/>
              <a:chOff x="-83525" y="4333650"/>
              <a:chExt cx="539700" cy="539700"/>
            </a:xfrm>
          </p:grpSpPr>
          <p:sp>
            <p:nvSpPr>
              <p:cNvPr id="178" name="Google Shape;178;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 name="Google Shape;180;p7"/>
            <p:cNvGrpSpPr/>
            <p:nvPr/>
          </p:nvGrpSpPr>
          <p:grpSpPr>
            <a:xfrm>
              <a:off x="185551" y="1478397"/>
              <a:ext cx="265640" cy="265640"/>
              <a:chOff x="-83525" y="4333650"/>
              <a:chExt cx="539700" cy="539700"/>
            </a:xfrm>
          </p:grpSpPr>
          <p:sp>
            <p:nvSpPr>
              <p:cNvPr id="181" name="Google Shape;181;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3" name="Google Shape;183;p7"/>
            <p:cNvGrpSpPr/>
            <p:nvPr/>
          </p:nvGrpSpPr>
          <p:grpSpPr>
            <a:xfrm>
              <a:off x="89588" y="456150"/>
              <a:ext cx="718341" cy="718341"/>
              <a:chOff x="-83525" y="4333650"/>
              <a:chExt cx="539700" cy="539700"/>
            </a:xfrm>
          </p:grpSpPr>
          <p:sp>
            <p:nvSpPr>
              <p:cNvPr id="184" name="Google Shape;184;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 name="Google Shape;186;p7"/>
            <p:cNvGrpSpPr/>
            <p:nvPr/>
          </p:nvGrpSpPr>
          <p:grpSpPr>
            <a:xfrm>
              <a:off x="403375" y="4187471"/>
              <a:ext cx="477473" cy="477473"/>
              <a:chOff x="-83525" y="4333650"/>
              <a:chExt cx="539700" cy="539700"/>
            </a:xfrm>
          </p:grpSpPr>
          <p:sp>
            <p:nvSpPr>
              <p:cNvPr id="187" name="Google Shape;187;p7"/>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7"/>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89" name="Google Shape;189;p7"/>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lvl1pPr lvl="0" rtl="0">
              <a:spcBef>
                <a:spcPts val="0"/>
              </a:spcBef>
              <a:spcAft>
                <a:spcPts val="0"/>
              </a:spcAft>
              <a:buSzPts val="3100"/>
              <a:buNone/>
              <a:defRPr/>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
        <p:nvSpPr>
          <p:cNvPr id="190" name="Google Shape;190;p7"/>
          <p:cNvSpPr txBox="1">
            <a:spLocks noGrp="1"/>
          </p:cNvSpPr>
          <p:nvPr>
            <p:ph type="subTitle" idx="1"/>
          </p:nvPr>
        </p:nvSpPr>
        <p:spPr>
          <a:xfrm rot="-232">
            <a:off x="720000" y="1994206"/>
            <a:ext cx="4451700" cy="21039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1400"/>
              <a:buChar char="●"/>
              <a:defRPr/>
            </a:lvl1pPr>
            <a:lvl2pPr lvl="1" algn="ctr" rtl="0">
              <a:lnSpc>
                <a:spcPct val="100000"/>
              </a:lnSpc>
              <a:spcBef>
                <a:spcPts val="0"/>
              </a:spcBef>
              <a:spcAft>
                <a:spcPts val="0"/>
              </a:spcAft>
              <a:buSzPts val="1400"/>
              <a:buChar char="○"/>
              <a:defRPr/>
            </a:lvl2pPr>
            <a:lvl3pPr lvl="2" algn="ctr" rtl="0">
              <a:lnSpc>
                <a:spcPct val="100000"/>
              </a:lnSpc>
              <a:spcBef>
                <a:spcPts val="1600"/>
              </a:spcBef>
              <a:spcAft>
                <a:spcPts val="0"/>
              </a:spcAft>
              <a:buSzPts val="1400"/>
              <a:buChar char="■"/>
              <a:defRPr/>
            </a:lvl3pPr>
            <a:lvl4pPr lvl="3" algn="ctr" rtl="0">
              <a:lnSpc>
                <a:spcPct val="100000"/>
              </a:lnSpc>
              <a:spcBef>
                <a:spcPts val="1600"/>
              </a:spcBef>
              <a:spcAft>
                <a:spcPts val="0"/>
              </a:spcAft>
              <a:buSzPts val="1400"/>
              <a:buChar char="●"/>
              <a:defRPr/>
            </a:lvl4pPr>
            <a:lvl5pPr lvl="4" algn="ctr" rtl="0">
              <a:lnSpc>
                <a:spcPct val="100000"/>
              </a:lnSpc>
              <a:spcBef>
                <a:spcPts val="1600"/>
              </a:spcBef>
              <a:spcAft>
                <a:spcPts val="0"/>
              </a:spcAft>
              <a:buSzPts val="1400"/>
              <a:buChar char="○"/>
              <a:defRPr/>
            </a:lvl5pPr>
            <a:lvl6pPr lvl="5" algn="ctr" rtl="0">
              <a:lnSpc>
                <a:spcPct val="100000"/>
              </a:lnSpc>
              <a:spcBef>
                <a:spcPts val="1600"/>
              </a:spcBef>
              <a:spcAft>
                <a:spcPts val="0"/>
              </a:spcAft>
              <a:buSzPts val="1400"/>
              <a:buChar char="■"/>
              <a:defRPr/>
            </a:lvl6pPr>
            <a:lvl7pPr lvl="6" algn="ctr" rtl="0">
              <a:lnSpc>
                <a:spcPct val="100000"/>
              </a:lnSpc>
              <a:spcBef>
                <a:spcPts val="1600"/>
              </a:spcBef>
              <a:spcAft>
                <a:spcPts val="0"/>
              </a:spcAft>
              <a:buSzPts val="1400"/>
              <a:buChar char="●"/>
              <a:defRPr/>
            </a:lvl7pPr>
            <a:lvl8pPr lvl="7" algn="ctr" rtl="0">
              <a:lnSpc>
                <a:spcPct val="100000"/>
              </a:lnSpc>
              <a:spcBef>
                <a:spcPts val="1600"/>
              </a:spcBef>
              <a:spcAft>
                <a:spcPts val="0"/>
              </a:spcAft>
              <a:buSzPts val="1400"/>
              <a:buChar char="○"/>
              <a:defRPr/>
            </a:lvl8pPr>
            <a:lvl9pPr lvl="8" algn="ctr" rtl="0">
              <a:lnSpc>
                <a:spcPct val="100000"/>
              </a:lnSpc>
              <a:spcBef>
                <a:spcPts val="1600"/>
              </a:spcBef>
              <a:spcAft>
                <a:spcPts val="1600"/>
              </a:spcAft>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1"/>
        <p:cNvGrpSpPr/>
        <p:nvPr/>
      </p:nvGrpSpPr>
      <p:grpSpPr>
        <a:xfrm>
          <a:off x="0" y="0"/>
          <a:ext cx="0" cy="0"/>
          <a:chOff x="0" y="0"/>
          <a:chExt cx="0" cy="0"/>
        </a:xfrm>
      </p:grpSpPr>
      <p:grpSp>
        <p:nvGrpSpPr>
          <p:cNvPr id="192" name="Google Shape;192;p8"/>
          <p:cNvGrpSpPr/>
          <p:nvPr/>
        </p:nvGrpSpPr>
        <p:grpSpPr>
          <a:xfrm rot="10800000" flipH="1">
            <a:off x="0" y="0"/>
            <a:ext cx="9144000" cy="5143500"/>
            <a:chOff x="0" y="0"/>
            <a:chExt cx="9144000" cy="5143500"/>
          </a:xfrm>
        </p:grpSpPr>
        <p:sp>
          <p:nvSpPr>
            <p:cNvPr id="193" name="Google Shape;193;p8"/>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8"/>
            <p:cNvSpPr/>
            <p:nvPr/>
          </p:nvSpPr>
          <p:spPr>
            <a:xfrm>
              <a:off x="0" y="0"/>
              <a:ext cx="9144000" cy="5143500"/>
            </a:xfrm>
            <a:prstGeom prst="rect">
              <a:avLst/>
            </a:prstGeom>
            <a:gradFill>
              <a:gsLst>
                <a:gs pos="0">
                  <a:srgbClr val="20F8FD">
                    <a:alpha val="28627"/>
                  </a:srgbClr>
                </a:gs>
                <a:gs pos="50000">
                  <a:srgbClr val="0182AA">
                    <a:alpha val="35686"/>
                  </a:srgbClr>
                </a:gs>
                <a:gs pos="63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 name="Google Shape;195;p8"/>
          <p:cNvGrpSpPr/>
          <p:nvPr/>
        </p:nvGrpSpPr>
        <p:grpSpPr>
          <a:xfrm rot="10800000">
            <a:off x="-24925" y="-37705"/>
            <a:ext cx="9280375" cy="5214400"/>
            <a:chOff x="-24925" y="-58550"/>
            <a:chExt cx="9280375" cy="5214400"/>
          </a:xfrm>
        </p:grpSpPr>
        <p:cxnSp>
          <p:nvCxnSpPr>
            <p:cNvPr id="196" name="Google Shape;196;p8"/>
            <p:cNvCxnSpPr/>
            <p:nvPr/>
          </p:nvCxnSpPr>
          <p:spPr>
            <a:xfrm>
              <a:off x="6519450" y="-46075"/>
              <a:ext cx="2736000" cy="949800"/>
            </a:xfrm>
            <a:prstGeom prst="straightConnector1">
              <a:avLst/>
            </a:prstGeom>
            <a:noFill/>
            <a:ln w="9525" cap="rnd" cmpd="sng">
              <a:solidFill>
                <a:schemeClr val="accent4"/>
              </a:solidFill>
              <a:prstDash val="solid"/>
              <a:round/>
              <a:headEnd type="none" w="med" len="med"/>
              <a:tailEnd type="none" w="med" len="med"/>
            </a:ln>
          </p:spPr>
        </p:cxnSp>
        <p:grpSp>
          <p:nvGrpSpPr>
            <p:cNvPr id="197" name="Google Shape;197;p8"/>
            <p:cNvGrpSpPr/>
            <p:nvPr/>
          </p:nvGrpSpPr>
          <p:grpSpPr>
            <a:xfrm>
              <a:off x="8355390" y="368163"/>
              <a:ext cx="718341" cy="718341"/>
              <a:chOff x="-83525" y="4333650"/>
              <a:chExt cx="539700" cy="539700"/>
            </a:xfrm>
          </p:grpSpPr>
          <p:sp>
            <p:nvSpPr>
              <p:cNvPr id="198" name="Google Shape;198;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0" name="Google Shape;200;p8"/>
            <p:cNvGrpSpPr/>
            <p:nvPr/>
          </p:nvGrpSpPr>
          <p:grpSpPr>
            <a:xfrm>
              <a:off x="8100801" y="168547"/>
              <a:ext cx="265640" cy="265640"/>
              <a:chOff x="-83525" y="4333650"/>
              <a:chExt cx="539700" cy="539700"/>
            </a:xfrm>
          </p:grpSpPr>
          <p:sp>
            <p:nvSpPr>
              <p:cNvPr id="201" name="Google Shape;201;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03" name="Google Shape;203;p8"/>
            <p:cNvCxnSpPr/>
            <p:nvPr/>
          </p:nvCxnSpPr>
          <p:spPr>
            <a:xfrm>
              <a:off x="8552850" y="-58550"/>
              <a:ext cx="690000" cy="3040200"/>
            </a:xfrm>
            <a:prstGeom prst="straightConnector1">
              <a:avLst/>
            </a:prstGeom>
            <a:noFill/>
            <a:ln w="9525" cap="rnd" cmpd="sng">
              <a:solidFill>
                <a:schemeClr val="accent4"/>
              </a:solidFill>
              <a:prstDash val="solid"/>
              <a:round/>
              <a:headEnd type="none" w="med" len="med"/>
              <a:tailEnd type="none" w="med" len="med"/>
            </a:ln>
          </p:spPr>
        </p:cxnSp>
        <p:cxnSp>
          <p:nvCxnSpPr>
            <p:cNvPr id="204" name="Google Shape;204;p8"/>
            <p:cNvCxnSpPr/>
            <p:nvPr/>
          </p:nvCxnSpPr>
          <p:spPr>
            <a:xfrm>
              <a:off x="406150" y="-46075"/>
              <a:ext cx="261900" cy="5195700"/>
            </a:xfrm>
            <a:prstGeom prst="straightConnector1">
              <a:avLst/>
            </a:prstGeom>
            <a:noFill/>
            <a:ln w="9525" cap="rnd" cmpd="sng">
              <a:solidFill>
                <a:schemeClr val="accent4"/>
              </a:solidFill>
              <a:prstDash val="solid"/>
              <a:round/>
              <a:headEnd type="none" w="med" len="med"/>
              <a:tailEnd type="none" w="med" len="med"/>
            </a:ln>
          </p:spPr>
        </p:cxnSp>
        <p:cxnSp>
          <p:nvCxnSpPr>
            <p:cNvPr id="205" name="Google Shape;205;p8"/>
            <p:cNvCxnSpPr/>
            <p:nvPr/>
          </p:nvCxnSpPr>
          <p:spPr>
            <a:xfrm>
              <a:off x="-24925" y="4326350"/>
              <a:ext cx="6293400" cy="829500"/>
            </a:xfrm>
            <a:prstGeom prst="straightConnector1">
              <a:avLst/>
            </a:prstGeom>
            <a:noFill/>
            <a:ln w="9525" cap="rnd" cmpd="sng">
              <a:solidFill>
                <a:schemeClr val="accent4"/>
              </a:solidFill>
              <a:prstDash val="solid"/>
              <a:round/>
              <a:headEnd type="none" w="med" len="med"/>
              <a:tailEnd type="none" w="med" len="med"/>
            </a:ln>
          </p:spPr>
        </p:cxnSp>
        <p:grpSp>
          <p:nvGrpSpPr>
            <p:cNvPr id="206" name="Google Shape;206;p8"/>
            <p:cNvGrpSpPr/>
            <p:nvPr/>
          </p:nvGrpSpPr>
          <p:grpSpPr>
            <a:xfrm>
              <a:off x="952751" y="4809147"/>
              <a:ext cx="265640" cy="265640"/>
              <a:chOff x="-83525" y="4333650"/>
              <a:chExt cx="539700" cy="539700"/>
            </a:xfrm>
          </p:grpSpPr>
          <p:sp>
            <p:nvSpPr>
              <p:cNvPr id="207" name="Google Shape;207;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 name="Google Shape;209;p8"/>
            <p:cNvGrpSpPr/>
            <p:nvPr/>
          </p:nvGrpSpPr>
          <p:grpSpPr>
            <a:xfrm>
              <a:off x="216751" y="4572122"/>
              <a:ext cx="265640" cy="265640"/>
              <a:chOff x="-83525" y="4333650"/>
              <a:chExt cx="539700" cy="539700"/>
            </a:xfrm>
          </p:grpSpPr>
          <p:sp>
            <p:nvSpPr>
              <p:cNvPr id="210" name="Google Shape;210;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 name="Google Shape;212;p8"/>
            <p:cNvGrpSpPr/>
            <p:nvPr/>
          </p:nvGrpSpPr>
          <p:grpSpPr>
            <a:xfrm>
              <a:off x="3553751" y="4470672"/>
              <a:ext cx="265640" cy="265640"/>
              <a:chOff x="-83525" y="4333650"/>
              <a:chExt cx="539700" cy="539700"/>
            </a:xfrm>
          </p:grpSpPr>
          <p:sp>
            <p:nvSpPr>
              <p:cNvPr id="213" name="Google Shape;213;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8"/>
            <p:cNvGrpSpPr/>
            <p:nvPr/>
          </p:nvGrpSpPr>
          <p:grpSpPr>
            <a:xfrm>
              <a:off x="852951" y="168547"/>
              <a:ext cx="265640" cy="265640"/>
              <a:chOff x="-83525" y="4333650"/>
              <a:chExt cx="539700" cy="539700"/>
            </a:xfrm>
          </p:grpSpPr>
          <p:sp>
            <p:nvSpPr>
              <p:cNvPr id="216" name="Google Shape;216;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 name="Google Shape;218;p8"/>
            <p:cNvGrpSpPr/>
            <p:nvPr/>
          </p:nvGrpSpPr>
          <p:grpSpPr>
            <a:xfrm>
              <a:off x="185551" y="1478397"/>
              <a:ext cx="265640" cy="265640"/>
              <a:chOff x="-83525" y="4333650"/>
              <a:chExt cx="539700" cy="539700"/>
            </a:xfrm>
          </p:grpSpPr>
          <p:sp>
            <p:nvSpPr>
              <p:cNvPr id="219" name="Google Shape;219;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8"/>
            <p:cNvGrpSpPr/>
            <p:nvPr/>
          </p:nvGrpSpPr>
          <p:grpSpPr>
            <a:xfrm>
              <a:off x="89588" y="456150"/>
              <a:ext cx="718341" cy="718341"/>
              <a:chOff x="-83525" y="4333650"/>
              <a:chExt cx="539700" cy="539700"/>
            </a:xfrm>
          </p:grpSpPr>
          <p:sp>
            <p:nvSpPr>
              <p:cNvPr id="222" name="Google Shape;222;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 name="Google Shape;224;p8"/>
            <p:cNvGrpSpPr/>
            <p:nvPr/>
          </p:nvGrpSpPr>
          <p:grpSpPr>
            <a:xfrm>
              <a:off x="403375" y="4187471"/>
              <a:ext cx="477473" cy="477473"/>
              <a:chOff x="-83525" y="4333650"/>
              <a:chExt cx="539700" cy="539700"/>
            </a:xfrm>
          </p:grpSpPr>
          <p:sp>
            <p:nvSpPr>
              <p:cNvPr id="225" name="Google Shape;225;p8"/>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8"/>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27" name="Google Shape;227;p8"/>
          <p:cNvSpPr txBox="1">
            <a:spLocks noGrp="1"/>
          </p:cNvSpPr>
          <p:nvPr>
            <p:ph type="title"/>
          </p:nvPr>
        </p:nvSpPr>
        <p:spPr>
          <a:xfrm>
            <a:off x="1178850" y="970500"/>
            <a:ext cx="6786300" cy="3202500"/>
          </a:xfrm>
          <a:prstGeom prst="rect">
            <a:avLst/>
          </a:prstGeom>
        </p:spPr>
        <p:txBody>
          <a:bodyPr spcFirstLastPara="1" wrap="square" lIns="91425" tIns="91425" rIns="91425" bIns="91425" anchor="t" anchorCtr="0">
            <a:noAutofit/>
          </a:bodyPr>
          <a:lstStyle>
            <a:lvl1pPr lvl="0" algn="ctr">
              <a:spcBef>
                <a:spcPts val="0"/>
              </a:spcBef>
              <a:spcAft>
                <a:spcPts val="0"/>
              </a:spcAft>
              <a:buSzPts val="4800"/>
              <a:buNone/>
              <a:defRPr sz="9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8"/>
        <p:cNvGrpSpPr/>
        <p:nvPr/>
      </p:nvGrpSpPr>
      <p:grpSpPr>
        <a:xfrm>
          <a:off x="0" y="0"/>
          <a:ext cx="0" cy="0"/>
          <a:chOff x="0" y="0"/>
          <a:chExt cx="0" cy="0"/>
        </a:xfrm>
      </p:grpSpPr>
      <p:grpSp>
        <p:nvGrpSpPr>
          <p:cNvPr id="229" name="Google Shape;229;p9"/>
          <p:cNvGrpSpPr/>
          <p:nvPr/>
        </p:nvGrpSpPr>
        <p:grpSpPr>
          <a:xfrm rot="10800000" flipH="1">
            <a:off x="0" y="0"/>
            <a:ext cx="9144000" cy="5143500"/>
            <a:chOff x="0" y="0"/>
            <a:chExt cx="9144000" cy="5143500"/>
          </a:xfrm>
        </p:grpSpPr>
        <p:sp>
          <p:nvSpPr>
            <p:cNvPr id="230" name="Google Shape;230;p9"/>
            <p:cNvSpPr/>
            <p:nvPr/>
          </p:nvSpPr>
          <p:spPr>
            <a:xfrm>
              <a:off x="0" y="0"/>
              <a:ext cx="9144000" cy="5143500"/>
            </a:xfrm>
            <a:prstGeom prst="rect">
              <a:avLst/>
            </a:prstGeom>
            <a:gradFill>
              <a:gsLst>
                <a:gs pos="0">
                  <a:srgbClr val="748BFF">
                    <a:alpha val="0"/>
                  </a:srgbClr>
                </a:gs>
                <a:gs pos="50000">
                  <a:srgbClr val="F3F3F3">
                    <a:alpha val="0"/>
                  </a:srgbClr>
                </a:gs>
                <a:gs pos="100000">
                  <a:srgbClr val="7659FF">
                    <a:alpha val="77254"/>
                  </a:srgbClr>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9"/>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9"/>
          <p:cNvGrpSpPr/>
          <p:nvPr/>
        </p:nvGrpSpPr>
        <p:grpSpPr>
          <a:xfrm rot="10800000">
            <a:off x="-12750" y="-92425"/>
            <a:ext cx="9188775" cy="5282075"/>
            <a:chOff x="-12750" y="-92425"/>
            <a:chExt cx="9188775" cy="5282075"/>
          </a:xfrm>
        </p:grpSpPr>
        <p:cxnSp>
          <p:nvCxnSpPr>
            <p:cNvPr id="233" name="Google Shape;233;p9"/>
            <p:cNvCxnSpPr/>
            <p:nvPr/>
          </p:nvCxnSpPr>
          <p:spPr>
            <a:xfrm>
              <a:off x="7254825" y="-73150"/>
              <a:ext cx="1921200" cy="1002600"/>
            </a:xfrm>
            <a:prstGeom prst="straightConnector1">
              <a:avLst/>
            </a:prstGeom>
            <a:noFill/>
            <a:ln w="9525" cap="rnd" cmpd="sng">
              <a:solidFill>
                <a:schemeClr val="accent4"/>
              </a:solidFill>
              <a:prstDash val="solid"/>
              <a:round/>
              <a:headEnd type="none" w="med" len="med"/>
              <a:tailEnd type="none" w="med" len="med"/>
            </a:ln>
          </p:spPr>
        </p:cxnSp>
        <p:cxnSp>
          <p:nvCxnSpPr>
            <p:cNvPr id="234" name="Google Shape;234;p9"/>
            <p:cNvCxnSpPr/>
            <p:nvPr/>
          </p:nvCxnSpPr>
          <p:spPr>
            <a:xfrm flipH="1">
              <a:off x="-6475" y="-53850"/>
              <a:ext cx="1098900" cy="1812000"/>
            </a:xfrm>
            <a:prstGeom prst="straightConnector1">
              <a:avLst/>
            </a:prstGeom>
            <a:noFill/>
            <a:ln w="9525" cap="rnd" cmpd="sng">
              <a:solidFill>
                <a:schemeClr val="accent4"/>
              </a:solidFill>
              <a:prstDash val="solid"/>
              <a:round/>
              <a:headEnd type="none" w="med" len="med"/>
              <a:tailEnd type="none" w="med" len="med"/>
            </a:ln>
          </p:spPr>
        </p:cxnSp>
        <p:cxnSp>
          <p:nvCxnSpPr>
            <p:cNvPr id="235" name="Google Shape;235;p9"/>
            <p:cNvCxnSpPr/>
            <p:nvPr/>
          </p:nvCxnSpPr>
          <p:spPr>
            <a:xfrm flipH="1">
              <a:off x="-12750" y="-92425"/>
              <a:ext cx="552600" cy="3566400"/>
            </a:xfrm>
            <a:prstGeom prst="straightConnector1">
              <a:avLst/>
            </a:prstGeom>
            <a:noFill/>
            <a:ln w="9525" cap="rnd" cmpd="sng">
              <a:solidFill>
                <a:schemeClr val="accent4"/>
              </a:solidFill>
              <a:prstDash val="solid"/>
              <a:round/>
              <a:headEnd type="none" w="med" len="med"/>
              <a:tailEnd type="none" w="med" len="med"/>
            </a:ln>
          </p:spPr>
        </p:cxnSp>
        <p:cxnSp>
          <p:nvCxnSpPr>
            <p:cNvPr id="236" name="Google Shape;236;p9"/>
            <p:cNvCxnSpPr/>
            <p:nvPr/>
          </p:nvCxnSpPr>
          <p:spPr>
            <a:xfrm rot="10800000" flipH="1">
              <a:off x="8604325" y="2561350"/>
              <a:ext cx="552600" cy="2628300"/>
            </a:xfrm>
            <a:prstGeom prst="straightConnector1">
              <a:avLst/>
            </a:prstGeom>
            <a:noFill/>
            <a:ln w="9525" cap="rnd" cmpd="sng">
              <a:solidFill>
                <a:schemeClr val="accent4"/>
              </a:solidFill>
              <a:prstDash val="solid"/>
              <a:round/>
              <a:headEnd type="none" w="med" len="med"/>
              <a:tailEnd type="none" w="med" len="med"/>
            </a:ln>
          </p:spPr>
        </p:cxnSp>
        <p:grpSp>
          <p:nvGrpSpPr>
            <p:cNvPr id="237" name="Google Shape;237;p9"/>
            <p:cNvGrpSpPr/>
            <p:nvPr/>
          </p:nvGrpSpPr>
          <p:grpSpPr>
            <a:xfrm>
              <a:off x="120119" y="996242"/>
              <a:ext cx="419725" cy="419725"/>
              <a:chOff x="-83525" y="4333650"/>
              <a:chExt cx="539700" cy="539700"/>
            </a:xfrm>
          </p:grpSpPr>
          <p:sp>
            <p:nvSpPr>
              <p:cNvPr id="238" name="Google Shape;238;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9"/>
            <p:cNvGrpSpPr/>
            <p:nvPr/>
          </p:nvGrpSpPr>
          <p:grpSpPr>
            <a:xfrm>
              <a:off x="8126742" y="240026"/>
              <a:ext cx="599661" cy="599607"/>
              <a:chOff x="-83525" y="4333650"/>
              <a:chExt cx="539700" cy="539700"/>
            </a:xfrm>
          </p:grpSpPr>
          <p:sp>
            <p:nvSpPr>
              <p:cNvPr id="241" name="Google Shape;241;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9"/>
            <p:cNvGrpSpPr/>
            <p:nvPr/>
          </p:nvGrpSpPr>
          <p:grpSpPr>
            <a:xfrm>
              <a:off x="8756294" y="3264592"/>
              <a:ext cx="419725" cy="419725"/>
              <a:chOff x="-83525" y="4333650"/>
              <a:chExt cx="539700" cy="539700"/>
            </a:xfrm>
          </p:grpSpPr>
          <p:sp>
            <p:nvSpPr>
              <p:cNvPr id="244" name="Google Shape;244;p9"/>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9"/>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46" name="Google Shape;246;p9"/>
          <p:cNvSpPr txBox="1">
            <a:spLocks noGrp="1"/>
          </p:cNvSpPr>
          <p:nvPr>
            <p:ph type="title"/>
          </p:nvPr>
        </p:nvSpPr>
        <p:spPr>
          <a:xfrm>
            <a:off x="2251675" y="951375"/>
            <a:ext cx="4640700" cy="20637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SzPts val="3600"/>
              <a:buNone/>
              <a:defRPr sz="63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47" name="Google Shape;247;p9"/>
          <p:cNvSpPr txBox="1">
            <a:spLocks noGrp="1"/>
          </p:cNvSpPr>
          <p:nvPr>
            <p:ph type="subTitle" idx="1"/>
          </p:nvPr>
        </p:nvSpPr>
        <p:spPr>
          <a:xfrm>
            <a:off x="2070600" y="2988825"/>
            <a:ext cx="5002800" cy="1203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48"/>
        <p:cNvGrpSpPr/>
        <p:nvPr/>
      </p:nvGrpSpPr>
      <p:grpSpPr>
        <a:xfrm>
          <a:off x="0" y="0"/>
          <a:ext cx="0" cy="0"/>
          <a:chOff x="0" y="0"/>
          <a:chExt cx="0" cy="0"/>
        </a:xfrm>
      </p:grpSpPr>
      <p:grpSp>
        <p:nvGrpSpPr>
          <p:cNvPr id="249" name="Google Shape;249;p10"/>
          <p:cNvGrpSpPr/>
          <p:nvPr/>
        </p:nvGrpSpPr>
        <p:grpSpPr>
          <a:xfrm>
            <a:off x="0" y="0"/>
            <a:ext cx="9144000" cy="5143500"/>
            <a:chOff x="0" y="0"/>
            <a:chExt cx="9144000" cy="5143500"/>
          </a:xfrm>
        </p:grpSpPr>
        <p:sp>
          <p:nvSpPr>
            <p:cNvPr id="250" name="Google Shape;250;p10"/>
            <p:cNvSpPr/>
            <p:nvPr/>
          </p:nvSpPr>
          <p:spPr>
            <a:xfrm>
              <a:off x="0" y="0"/>
              <a:ext cx="9144000" cy="5143500"/>
            </a:xfrm>
            <a:prstGeom prst="rect">
              <a:avLst/>
            </a:prstGeom>
            <a:gradFill>
              <a:gsLst>
                <a:gs pos="0">
                  <a:srgbClr val="20F8FD">
                    <a:alpha val="28627"/>
                  </a:srgbClr>
                </a:gs>
                <a:gs pos="50000">
                  <a:srgbClr val="0182AA">
                    <a:alpha val="35686"/>
                  </a:srgbClr>
                </a:gs>
                <a:gs pos="75000">
                  <a:srgbClr val="022E88">
                    <a:alpha val="34509"/>
                  </a:srgbClr>
                </a:gs>
                <a:gs pos="100000">
                  <a:srgbClr val="012060">
                    <a:alpha val="60392"/>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0"/>
            <p:cNvSpPr/>
            <p:nvPr/>
          </p:nvSpPr>
          <p:spPr>
            <a:xfrm>
              <a:off x="0" y="0"/>
              <a:ext cx="9144000" cy="5143500"/>
            </a:xfrm>
            <a:prstGeom prst="rect">
              <a:avLst/>
            </a:prstGeom>
            <a:gradFill>
              <a:gsLst>
                <a:gs pos="0">
                  <a:srgbClr val="748BFF">
                    <a:alpha val="0"/>
                  </a:srgbClr>
                </a:gs>
                <a:gs pos="50000">
                  <a:srgbClr val="F3F3F3">
                    <a:alpha val="0"/>
                  </a:srgbClr>
                </a:gs>
                <a:gs pos="75000">
                  <a:srgbClr val="F3F3F3">
                    <a:alpha val="0"/>
                  </a:srgbClr>
                </a:gs>
                <a:gs pos="88000">
                  <a:srgbClr val="F3F3F3">
                    <a:alpha val="0"/>
                  </a:srgbClr>
                </a:gs>
                <a:gs pos="100000">
                  <a:srgbClr val="7659FF">
                    <a:alpha val="77254"/>
                  </a:srgbClr>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0"/>
          <p:cNvGrpSpPr/>
          <p:nvPr/>
        </p:nvGrpSpPr>
        <p:grpSpPr>
          <a:xfrm>
            <a:off x="-38475" y="-73150"/>
            <a:ext cx="9236700" cy="5340125"/>
            <a:chOff x="-38475" y="-73150"/>
            <a:chExt cx="9236700" cy="5340125"/>
          </a:xfrm>
        </p:grpSpPr>
        <p:cxnSp>
          <p:nvCxnSpPr>
            <p:cNvPr id="253" name="Google Shape;253;p10"/>
            <p:cNvCxnSpPr/>
            <p:nvPr/>
          </p:nvCxnSpPr>
          <p:spPr>
            <a:xfrm rot="10800000" flipH="1">
              <a:off x="8103025" y="935750"/>
              <a:ext cx="1073100" cy="4228200"/>
            </a:xfrm>
            <a:prstGeom prst="straightConnector1">
              <a:avLst/>
            </a:prstGeom>
            <a:noFill/>
            <a:ln w="9525" cap="rnd" cmpd="sng">
              <a:solidFill>
                <a:schemeClr val="accent4"/>
              </a:solidFill>
              <a:prstDash val="solid"/>
              <a:round/>
              <a:headEnd type="none" w="med" len="med"/>
              <a:tailEnd type="none" w="med" len="med"/>
            </a:ln>
          </p:spPr>
        </p:cxnSp>
        <p:cxnSp>
          <p:nvCxnSpPr>
            <p:cNvPr id="254" name="Google Shape;254;p10"/>
            <p:cNvCxnSpPr/>
            <p:nvPr/>
          </p:nvCxnSpPr>
          <p:spPr>
            <a:xfrm flipH="1">
              <a:off x="4433800" y="3088375"/>
              <a:ext cx="4750200" cy="2178600"/>
            </a:xfrm>
            <a:prstGeom prst="straightConnector1">
              <a:avLst/>
            </a:prstGeom>
            <a:noFill/>
            <a:ln w="9525" cap="rnd" cmpd="sng">
              <a:solidFill>
                <a:schemeClr val="accent4"/>
              </a:solidFill>
              <a:prstDash val="solid"/>
              <a:round/>
              <a:headEnd type="none" w="med" len="med"/>
              <a:tailEnd type="none" w="med" len="med"/>
            </a:ln>
          </p:spPr>
        </p:cxnSp>
        <p:cxnSp>
          <p:nvCxnSpPr>
            <p:cNvPr id="255" name="Google Shape;255;p10"/>
            <p:cNvCxnSpPr/>
            <p:nvPr/>
          </p:nvCxnSpPr>
          <p:spPr>
            <a:xfrm>
              <a:off x="5898975" y="4174350"/>
              <a:ext cx="2917200" cy="616800"/>
            </a:xfrm>
            <a:prstGeom prst="straightConnector1">
              <a:avLst/>
            </a:prstGeom>
            <a:noFill/>
            <a:ln w="9525" cap="rnd" cmpd="sng">
              <a:solidFill>
                <a:schemeClr val="accent4"/>
              </a:solidFill>
              <a:prstDash val="solid"/>
              <a:round/>
              <a:headEnd type="none" w="med" len="med"/>
              <a:tailEnd type="none" w="med" len="med"/>
            </a:ln>
          </p:spPr>
        </p:cxnSp>
        <p:cxnSp>
          <p:nvCxnSpPr>
            <p:cNvPr id="256" name="Google Shape;256;p10"/>
            <p:cNvCxnSpPr/>
            <p:nvPr/>
          </p:nvCxnSpPr>
          <p:spPr>
            <a:xfrm rot="10800000" flipH="1">
              <a:off x="-12825" y="-47525"/>
              <a:ext cx="3470100" cy="1420200"/>
            </a:xfrm>
            <a:prstGeom prst="straightConnector1">
              <a:avLst/>
            </a:prstGeom>
            <a:noFill/>
            <a:ln w="9525" cap="rnd" cmpd="sng">
              <a:solidFill>
                <a:schemeClr val="accent4"/>
              </a:solidFill>
              <a:prstDash val="solid"/>
              <a:round/>
              <a:headEnd type="none" w="med" len="med"/>
              <a:tailEnd type="none" w="med" len="med"/>
            </a:ln>
          </p:spPr>
        </p:cxnSp>
        <p:cxnSp>
          <p:nvCxnSpPr>
            <p:cNvPr id="257" name="Google Shape;257;p10"/>
            <p:cNvCxnSpPr/>
            <p:nvPr/>
          </p:nvCxnSpPr>
          <p:spPr>
            <a:xfrm>
              <a:off x="-38475" y="158200"/>
              <a:ext cx="9236700" cy="308400"/>
            </a:xfrm>
            <a:prstGeom prst="straightConnector1">
              <a:avLst/>
            </a:prstGeom>
            <a:noFill/>
            <a:ln w="9525" cap="rnd" cmpd="sng">
              <a:solidFill>
                <a:schemeClr val="accent4"/>
              </a:solidFill>
              <a:prstDash val="solid"/>
              <a:round/>
              <a:headEnd type="none" w="med" len="med"/>
              <a:tailEnd type="none" w="med" len="med"/>
            </a:ln>
          </p:spPr>
        </p:cxnSp>
        <p:cxnSp>
          <p:nvCxnSpPr>
            <p:cNvPr id="258" name="Google Shape;258;p10"/>
            <p:cNvCxnSpPr/>
            <p:nvPr/>
          </p:nvCxnSpPr>
          <p:spPr>
            <a:xfrm>
              <a:off x="8015225" y="-73150"/>
              <a:ext cx="1176000" cy="3547200"/>
            </a:xfrm>
            <a:prstGeom prst="straightConnector1">
              <a:avLst/>
            </a:prstGeom>
            <a:noFill/>
            <a:ln w="9525" cap="rnd" cmpd="sng">
              <a:solidFill>
                <a:schemeClr val="accent4"/>
              </a:solidFill>
              <a:prstDash val="solid"/>
              <a:round/>
              <a:headEnd type="none" w="med" len="med"/>
              <a:tailEnd type="none" w="med" len="med"/>
            </a:ln>
          </p:spPr>
        </p:cxnSp>
        <p:grpSp>
          <p:nvGrpSpPr>
            <p:cNvPr id="259" name="Google Shape;259;p10"/>
            <p:cNvGrpSpPr/>
            <p:nvPr/>
          </p:nvGrpSpPr>
          <p:grpSpPr>
            <a:xfrm>
              <a:off x="7828101" y="93150"/>
              <a:ext cx="718341" cy="718341"/>
              <a:chOff x="-83525" y="4333650"/>
              <a:chExt cx="539700" cy="539700"/>
            </a:xfrm>
          </p:grpSpPr>
          <p:sp>
            <p:nvSpPr>
              <p:cNvPr id="260" name="Google Shape;260;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 name="Google Shape;262;p10"/>
            <p:cNvGrpSpPr/>
            <p:nvPr/>
          </p:nvGrpSpPr>
          <p:grpSpPr>
            <a:xfrm>
              <a:off x="8105174" y="2908534"/>
              <a:ext cx="909610" cy="909610"/>
              <a:chOff x="-83525" y="4333650"/>
              <a:chExt cx="539700" cy="539700"/>
            </a:xfrm>
          </p:grpSpPr>
          <p:sp>
            <p:nvSpPr>
              <p:cNvPr id="263" name="Google Shape;263;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 name="Google Shape;265;p10"/>
            <p:cNvGrpSpPr/>
            <p:nvPr/>
          </p:nvGrpSpPr>
          <p:grpSpPr>
            <a:xfrm>
              <a:off x="6278820" y="4063829"/>
              <a:ext cx="501219" cy="501219"/>
              <a:chOff x="-83525" y="4333650"/>
              <a:chExt cx="539700" cy="539700"/>
            </a:xfrm>
          </p:grpSpPr>
          <p:sp>
            <p:nvSpPr>
              <p:cNvPr id="266" name="Google Shape;266;p10"/>
              <p:cNvSpPr/>
              <p:nvPr/>
            </p:nvSpPr>
            <p:spPr>
              <a:xfrm>
                <a:off x="-83525" y="4333650"/>
                <a:ext cx="539700" cy="539700"/>
              </a:xfrm>
              <a:prstGeom prst="ellipse">
                <a:avLst/>
              </a:prstGeom>
              <a:gradFill>
                <a:gsLst>
                  <a:gs pos="0">
                    <a:schemeClr val="dk2"/>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8" name="Google Shape;268;p10"/>
            <p:cNvGrpSpPr/>
            <p:nvPr/>
          </p:nvGrpSpPr>
          <p:grpSpPr>
            <a:xfrm>
              <a:off x="270654" y="580730"/>
              <a:ext cx="1002385" cy="1002385"/>
              <a:chOff x="-83525" y="4333650"/>
              <a:chExt cx="539700" cy="539700"/>
            </a:xfrm>
          </p:grpSpPr>
          <p:sp>
            <p:nvSpPr>
              <p:cNvPr id="269" name="Google Shape;269;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10"/>
            <p:cNvGrpSpPr/>
            <p:nvPr/>
          </p:nvGrpSpPr>
          <p:grpSpPr>
            <a:xfrm>
              <a:off x="2518898" y="28099"/>
              <a:ext cx="438506" cy="438506"/>
              <a:chOff x="-83525" y="4333650"/>
              <a:chExt cx="539700" cy="539700"/>
            </a:xfrm>
          </p:grpSpPr>
          <p:sp>
            <p:nvSpPr>
              <p:cNvPr id="272" name="Google Shape;272;p10"/>
              <p:cNvSpPr/>
              <p:nvPr/>
            </p:nvSpPr>
            <p:spPr>
              <a:xfrm>
                <a:off x="-83525" y="4333650"/>
                <a:ext cx="539700" cy="539700"/>
              </a:xfrm>
              <a:prstGeom prst="ellipse">
                <a:avLst/>
              </a:pr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10"/>
              <p:cNvSpPr/>
              <p:nvPr/>
            </p:nvSpPr>
            <p:spPr>
              <a:xfrm>
                <a:off x="25600" y="4442700"/>
                <a:ext cx="321600" cy="321600"/>
              </a:xfrm>
              <a:prstGeom prst="ellipse">
                <a:avLst/>
              </a:pr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74" name="Google Shape;274;p10"/>
          <p:cNvSpPr txBox="1">
            <a:spLocks noGrp="1"/>
          </p:cNvSpPr>
          <p:nvPr>
            <p:ph type="title"/>
          </p:nvPr>
        </p:nvSpPr>
        <p:spPr>
          <a:xfrm>
            <a:off x="690075" y="2240175"/>
            <a:ext cx="2946900" cy="2428800"/>
          </a:xfrm>
          <a:prstGeom prst="rect">
            <a:avLst/>
          </a:prstGeom>
          <a:noFill/>
          <a:ln>
            <a:noFill/>
          </a:ln>
        </p:spPr>
        <p:txBody>
          <a:bodyPr spcFirstLastPara="1" wrap="square" lIns="91425" tIns="91425" rIns="91425" bIns="91425" anchor="t" anchorCtr="0">
            <a:noAutofit/>
          </a:bodyPr>
          <a:lstStyle>
            <a:lvl1pPr lvl="0" algn="l" rtl="0">
              <a:spcBef>
                <a:spcPts val="0"/>
              </a:spcBef>
              <a:spcAft>
                <a:spcPts val="0"/>
              </a:spcAft>
              <a:buSzPts val="3100"/>
              <a:buNone/>
              <a:defRPr sz="3700"/>
            </a:lvl1pPr>
            <a:lvl2pPr lvl="1" rtl="0">
              <a:spcBef>
                <a:spcPts val="0"/>
              </a:spcBef>
              <a:spcAft>
                <a:spcPts val="0"/>
              </a:spcAft>
              <a:buSzPts val="3100"/>
              <a:buNone/>
              <a:defRPr/>
            </a:lvl2pPr>
            <a:lvl3pPr lvl="2" rtl="0">
              <a:spcBef>
                <a:spcPts val="0"/>
              </a:spcBef>
              <a:spcAft>
                <a:spcPts val="0"/>
              </a:spcAft>
              <a:buSzPts val="3100"/>
              <a:buNone/>
              <a:defRPr/>
            </a:lvl3pPr>
            <a:lvl4pPr lvl="3" rtl="0">
              <a:spcBef>
                <a:spcPts val="0"/>
              </a:spcBef>
              <a:spcAft>
                <a:spcPts val="0"/>
              </a:spcAft>
              <a:buSzPts val="3100"/>
              <a:buNone/>
              <a:defRPr/>
            </a:lvl4pPr>
            <a:lvl5pPr lvl="4" rtl="0">
              <a:spcBef>
                <a:spcPts val="0"/>
              </a:spcBef>
              <a:spcAft>
                <a:spcPts val="0"/>
              </a:spcAft>
              <a:buSzPts val="3100"/>
              <a:buNone/>
              <a:defRPr/>
            </a:lvl5pPr>
            <a:lvl6pPr lvl="5" rtl="0">
              <a:spcBef>
                <a:spcPts val="0"/>
              </a:spcBef>
              <a:spcAft>
                <a:spcPts val="0"/>
              </a:spcAft>
              <a:buSzPts val="3100"/>
              <a:buNone/>
              <a:defRPr/>
            </a:lvl6pPr>
            <a:lvl7pPr lvl="6" rtl="0">
              <a:spcBef>
                <a:spcPts val="0"/>
              </a:spcBef>
              <a:spcAft>
                <a:spcPts val="0"/>
              </a:spcAft>
              <a:buSzPts val="3100"/>
              <a:buNone/>
              <a:defRPr/>
            </a:lvl7pPr>
            <a:lvl8pPr lvl="7" rtl="0">
              <a:spcBef>
                <a:spcPts val="0"/>
              </a:spcBef>
              <a:spcAft>
                <a:spcPts val="0"/>
              </a:spcAft>
              <a:buSzPts val="3100"/>
              <a:buNone/>
              <a:defRPr/>
            </a:lvl8pPr>
            <a:lvl9pPr lvl="8" rtl="0">
              <a:spcBef>
                <a:spcPts val="0"/>
              </a:spcBef>
              <a:spcAft>
                <a:spcPts val="0"/>
              </a:spcAft>
              <a:buSzPts val="3100"/>
              <a:buNone/>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lt2"/>
            </a:gs>
            <a:gs pos="100000">
              <a:schemeClr val="dk2"/>
            </a:gs>
          </a:gsLst>
          <a:path path="circle">
            <a:fillToRect l="50000" t="50000" r="50000" b="50000"/>
          </a:path>
          <a:tileRect/>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540000"/>
            <a:ext cx="7704000" cy="6345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1pPr>
            <a:lvl2pPr lvl="1"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2pPr>
            <a:lvl3pPr lvl="2"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3pPr>
            <a:lvl4pPr lvl="3"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4pPr>
            <a:lvl5pPr lvl="4"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5pPr>
            <a:lvl6pPr lvl="5"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6pPr>
            <a:lvl7pPr lvl="6"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7pPr>
            <a:lvl8pPr lvl="7"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8pPr>
            <a:lvl9pPr lvl="8" algn="ctr" rtl="0">
              <a:spcBef>
                <a:spcPts val="0"/>
              </a:spcBef>
              <a:spcAft>
                <a:spcPts val="0"/>
              </a:spcAft>
              <a:buClr>
                <a:schemeClr val="lt1"/>
              </a:buClr>
              <a:buSzPts val="3100"/>
              <a:buFont typeface="Oxanium"/>
              <a:buNone/>
              <a:defRPr sz="3100" b="1">
                <a:solidFill>
                  <a:schemeClr val="lt1"/>
                </a:solidFill>
                <a:latin typeface="Oxanium"/>
                <a:ea typeface="Oxanium"/>
                <a:cs typeface="Oxanium"/>
                <a:sym typeface="Oxanium"/>
              </a:defRPr>
            </a:lvl9pPr>
          </a:lstStyle>
          <a:p>
            <a:endParaRPr/>
          </a:p>
        </p:txBody>
      </p:sp>
      <p:sp>
        <p:nvSpPr>
          <p:cNvPr id="7" name="Google Shape;7;p1"/>
          <p:cNvSpPr txBox="1">
            <a:spLocks noGrp="1"/>
          </p:cNvSpPr>
          <p:nvPr>
            <p:ph type="body" idx="1"/>
          </p:nvPr>
        </p:nvSpPr>
        <p:spPr>
          <a:xfrm>
            <a:off x="720000" y="1217550"/>
            <a:ext cx="7704000" cy="33858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lt1"/>
              </a:buClr>
              <a:buSzPts val="1400"/>
              <a:buFont typeface="Overpass"/>
              <a:buChar char="●"/>
              <a:defRPr>
                <a:solidFill>
                  <a:schemeClr val="lt1"/>
                </a:solidFill>
                <a:latin typeface="Overpass"/>
                <a:ea typeface="Overpass"/>
                <a:cs typeface="Overpass"/>
                <a:sym typeface="Overpass"/>
              </a:defRPr>
            </a:lvl1pPr>
            <a:lvl2pPr marL="914400" lvl="1"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2pPr>
            <a:lvl3pPr marL="1371600" lvl="2"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3pPr>
            <a:lvl4pPr marL="1828800" lvl="3"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4pPr>
            <a:lvl5pPr marL="2286000" lvl="4"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5pPr>
            <a:lvl6pPr marL="2743200" lvl="5"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6pPr>
            <a:lvl7pPr marL="3200400" lvl="6"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7pPr>
            <a:lvl8pPr marL="3657600" lvl="7" indent="-317500">
              <a:lnSpc>
                <a:spcPct val="100000"/>
              </a:lnSpc>
              <a:spcBef>
                <a:spcPts val="1600"/>
              </a:spcBef>
              <a:spcAft>
                <a:spcPts val="0"/>
              </a:spcAft>
              <a:buClr>
                <a:schemeClr val="lt1"/>
              </a:buClr>
              <a:buSzPts val="1400"/>
              <a:buFont typeface="Overpass"/>
              <a:buChar char="○"/>
              <a:defRPr>
                <a:solidFill>
                  <a:schemeClr val="lt1"/>
                </a:solidFill>
                <a:latin typeface="Overpass"/>
                <a:ea typeface="Overpass"/>
                <a:cs typeface="Overpass"/>
                <a:sym typeface="Overpass"/>
              </a:defRPr>
            </a:lvl8pPr>
            <a:lvl9pPr marL="4114800" lvl="8" indent="-317500">
              <a:lnSpc>
                <a:spcPct val="100000"/>
              </a:lnSpc>
              <a:spcBef>
                <a:spcPts val="1600"/>
              </a:spcBef>
              <a:spcAft>
                <a:spcPts val="1600"/>
              </a:spcAft>
              <a:buClr>
                <a:schemeClr val="lt1"/>
              </a:buClr>
              <a:buSzPts val="1400"/>
              <a:buFont typeface="Overpass"/>
              <a:buChar char="■"/>
              <a:defRPr>
                <a:solidFill>
                  <a:schemeClr val="lt1"/>
                </a:solidFill>
                <a:latin typeface="Overpass"/>
                <a:ea typeface="Overpass"/>
                <a:cs typeface="Overpass"/>
                <a:sym typeface="Overpas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8" r:id="rId10"/>
    <p:sldLayoutId id="2147483659" r:id="rId11"/>
    <p:sldLayoutId id="2147483660" r:id="rId12"/>
    <p:sldLayoutId id="2147483661" r:id="rId13"/>
    <p:sldLayoutId id="2147483663" r:id="rId14"/>
    <p:sldLayoutId id="2147483670" r:id="rId15"/>
    <p:sldLayoutId id="2147483671" r:id="rId16"/>
    <p:sldLayoutId id="2147483679" r:id="rId17"/>
    <p:sldLayoutId id="2147483680" r:id="rId18"/>
    <p:sldLayoutId id="2147483681" r:id="rId19"/>
    <p:sldLayoutId id="2147483682" r:id="rId20"/>
    <p:sldLayoutId id="2147483683"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2.xml"/><Relationship Id="rId1" Type="http://schemas.openxmlformats.org/officeDocument/2006/relationships/slideLayout" Target="../slideLayouts/slideLayout9.xml"/><Relationship Id="rId4" Type="http://schemas.openxmlformats.org/officeDocument/2006/relationships/image" Target="../media/image1.png"/></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26.png"/><Relationship Id="rId4"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1.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png"/><Relationship Id="rId5" Type="http://schemas.openxmlformats.org/officeDocument/2006/relationships/image" Target="../media/image34.pn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0.png"/></Relationships>
</file>

<file path=ppt/slides/_rels/slide3.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3.xml"/><Relationship Id="rId1" Type="http://schemas.openxmlformats.org/officeDocument/2006/relationships/slideLayout" Target="../slideLayouts/slideLayout11.xml"/><Relationship Id="rId6" Type="http://schemas.openxmlformats.org/officeDocument/2006/relationships/image" Target="../media/image1.png"/><Relationship Id="rId5" Type="http://schemas.openxmlformats.org/officeDocument/2006/relationships/slide" Target="slide8.xml"/><Relationship Id="rId4" Type="http://schemas.openxmlformats.org/officeDocument/2006/relationships/slide" Target="slide31.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17"/>
        <p:cNvGrpSpPr/>
        <p:nvPr/>
      </p:nvGrpSpPr>
      <p:grpSpPr>
        <a:xfrm>
          <a:off x="0" y="0"/>
          <a:ext cx="0" cy="0"/>
          <a:chOff x="0" y="0"/>
          <a:chExt cx="0" cy="0"/>
        </a:xfrm>
      </p:grpSpPr>
      <p:sp>
        <p:nvSpPr>
          <p:cNvPr id="1118" name="Google Shape;1118;p41"/>
          <p:cNvSpPr txBox="1">
            <a:spLocks noGrp="1"/>
          </p:cNvSpPr>
          <p:nvPr>
            <p:ph type="subTitle" idx="1"/>
          </p:nvPr>
        </p:nvSpPr>
        <p:spPr>
          <a:xfrm rot="-615">
            <a:off x="330477" y="3768705"/>
            <a:ext cx="3354000" cy="426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i="1" dirty="0"/>
              <a:t>Người hướng dẫn: </a:t>
            </a:r>
            <a:r>
              <a:rPr lang="vi-VN" b="1" dirty="0">
                <a:solidFill>
                  <a:schemeClr val="accent3">
                    <a:lumMod val="60000"/>
                    <a:lumOff val="40000"/>
                  </a:schemeClr>
                </a:solidFill>
              </a:rPr>
              <a:t>TS. Trương Đình Tú</a:t>
            </a:r>
            <a:endParaRPr b="1" dirty="0">
              <a:solidFill>
                <a:schemeClr val="accent3">
                  <a:lumMod val="60000"/>
                  <a:lumOff val="40000"/>
                </a:schemeClr>
              </a:solidFill>
            </a:endParaRPr>
          </a:p>
        </p:txBody>
      </p:sp>
      <p:sp>
        <p:nvSpPr>
          <p:cNvPr id="1119" name="Google Shape;1119;p41"/>
          <p:cNvSpPr txBox="1">
            <a:spLocks noGrp="1"/>
          </p:cNvSpPr>
          <p:nvPr>
            <p:ph type="ctrTitle"/>
          </p:nvPr>
        </p:nvSpPr>
        <p:spPr>
          <a:xfrm>
            <a:off x="225440" y="1199555"/>
            <a:ext cx="6330893" cy="2555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US" sz="2800" b="1" dirty="0">
                <a:solidFill>
                  <a:schemeClr val="bg1"/>
                </a:solidFill>
                <a:effectLst/>
                <a:latin typeface="Times New Roman" panose="02020603050405020304" pitchFamily="18" charset="0"/>
                <a:ea typeface="Times New Roman" panose="02020603050405020304" pitchFamily="18" charset="0"/>
              </a:rPr>
              <a:t>THIẾT</a:t>
            </a:r>
            <a:r>
              <a:rPr lang="vi-VN" sz="2800" b="1" dirty="0">
                <a:solidFill>
                  <a:schemeClr val="bg1"/>
                </a:solidFill>
                <a:effectLst/>
                <a:latin typeface="Times New Roman" panose="02020603050405020304" pitchFamily="18" charset="0"/>
                <a:ea typeface="Times New Roman" panose="02020603050405020304" pitchFamily="18" charset="0"/>
              </a:rPr>
              <a:t> KẾ VÀ TRIỂN KHAI </a:t>
            </a:r>
            <a:r>
              <a:rPr lang="vi-VN" sz="2800" b="1" dirty="0">
                <a:solidFill>
                  <a:schemeClr val="accent2">
                    <a:lumMod val="60000"/>
                    <a:lumOff val="40000"/>
                  </a:schemeClr>
                </a:solidFill>
                <a:effectLst/>
                <a:latin typeface="Times New Roman" panose="02020603050405020304" pitchFamily="18" charset="0"/>
                <a:ea typeface="Times New Roman" panose="02020603050405020304" pitchFamily="18" charset="0"/>
              </a:rPr>
              <a:t>CẤU HÌNH BẢO MẬT HỆ THỐNG MẠNG MÁY TÍNH </a:t>
            </a:r>
            <a:r>
              <a:rPr lang="vi-VN" sz="2800" b="1" dirty="0">
                <a:solidFill>
                  <a:schemeClr val="bg1"/>
                </a:solidFill>
                <a:effectLst/>
                <a:latin typeface="Times New Roman" panose="02020603050405020304" pitchFamily="18" charset="0"/>
                <a:ea typeface="Times New Roman" panose="02020603050405020304" pitchFamily="18" charset="0"/>
              </a:rPr>
              <a:t>CHO MỘT BỆNH VIỆN Ở </a:t>
            </a:r>
            <a:r>
              <a:rPr lang="vi-VN" sz="2800" b="1" dirty="0">
                <a:solidFill>
                  <a:schemeClr val="accent2">
                    <a:lumMod val="60000"/>
                    <a:lumOff val="40000"/>
                  </a:schemeClr>
                </a:solidFill>
                <a:effectLst/>
                <a:latin typeface="Times New Roman" panose="02020603050405020304" pitchFamily="18" charset="0"/>
                <a:ea typeface="Times New Roman" panose="02020603050405020304" pitchFamily="18" charset="0"/>
              </a:rPr>
              <a:t>TỈNH MÀ BẠN ĐANG SINH SỐNG, GỒM TỐI THIỂU 3 </a:t>
            </a:r>
            <a:r>
              <a:rPr lang="vi-VN" sz="2800" b="1" dirty="0">
                <a:solidFill>
                  <a:schemeClr val="bg1"/>
                </a:solidFill>
                <a:effectLst/>
                <a:latin typeface="Times New Roman" panose="02020603050405020304" pitchFamily="18" charset="0"/>
                <a:ea typeface="Times New Roman" panose="02020603050405020304" pitchFamily="18" charset="0"/>
              </a:rPr>
              <a:t>TÒA NHÀ</a:t>
            </a:r>
            <a:endParaRPr sz="2800" dirty="0">
              <a:solidFill>
                <a:schemeClr val="bg1"/>
              </a:solidFill>
              <a:latin typeface="Oxanium"/>
              <a:ea typeface="Oxanium"/>
              <a:cs typeface="Oxanium"/>
              <a:sym typeface="Oxanium"/>
            </a:endParaRPr>
          </a:p>
        </p:txBody>
      </p:sp>
      <p:grpSp>
        <p:nvGrpSpPr>
          <p:cNvPr id="1120" name="Google Shape;1120;p41"/>
          <p:cNvGrpSpPr/>
          <p:nvPr/>
        </p:nvGrpSpPr>
        <p:grpSpPr>
          <a:xfrm flipH="1">
            <a:off x="6150817" y="2108519"/>
            <a:ext cx="3056331" cy="2813745"/>
            <a:chOff x="2074963" y="3797512"/>
            <a:chExt cx="1497688" cy="1378813"/>
          </a:xfrm>
        </p:grpSpPr>
        <p:grpSp>
          <p:nvGrpSpPr>
            <p:cNvPr id="1121" name="Google Shape;1121;p41"/>
            <p:cNvGrpSpPr/>
            <p:nvPr/>
          </p:nvGrpSpPr>
          <p:grpSpPr>
            <a:xfrm>
              <a:off x="2420109" y="3797512"/>
              <a:ext cx="467350" cy="626668"/>
              <a:chOff x="1484150" y="3776550"/>
              <a:chExt cx="417500" cy="559825"/>
            </a:xfrm>
          </p:grpSpPr>
          <p:sp>
            <p:nvSpPr>
              <p:cNvPr id="1122" name="Google Shape;1122;p41"/>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41"/>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41"/>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41"/>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41"/>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41"/>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41"/>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41"/>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41"/>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41"/>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41"/>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41"/>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41"/>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41"/>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41"/>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7" name="Google Shape;1137;p41"/>
            <p:cNvGrpSpPr/>
            <p:nvPr/>
          </p:nvGrpSpPr>
          <p:grpSpPr>
            <a:xfrm>
              <a:off x="2074963" y="4007750"/>
              <a:ext cx="1485761" cy="1168575"/>
              <a:chOff x="2074963" y="4007750"/>
              <a:chExt cx="1485761" cy="1168575"/>
            </a:xfrm>
          </p:grpSpPr>
          <p:sp>
            <p:nvSpPr>
              <p:cNvPr id="1138" name="Google Shape;1138;p41"/>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41"/>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41"/>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41"/>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41"/>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41"/>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41"/>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41"/>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147" name="Google Shape;1147;p41"/>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41"/>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9" name="Google Shape;1149;p41"/>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0" name="Google Shape;1150;p41"/>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41"/>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41"/>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41"/>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4" name="Google Shape;1154;p41"/>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41"/>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6" name="Google Shape;1156;p41"/>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7" name="Google Shape;1157;p41"/>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8" name="Google Shape;1158;p41"/>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9" name="Google Shape;1159;p41"/>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41"/>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1" name="Google Shape;1161;p41"/>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2" name="Google Shape;1162;p41"/>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41"/>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41"/>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41"/>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41"/>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41"/>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41"/>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41"/>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41"/>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41"/>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41"/>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41"/>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41"/>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41"/>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41"/>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41"/>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41"/>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41"/>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41"/>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2" name="Google Shape;1182;p41"/>
            <p:cNvGrpSpPr/>
            <p:nvPr/>
          </p:nvGrpSpPr>
          <p:grpSpPr>
            <a:xfrm>
              <a:off x="2567637" y="4061975"/>
              <a:ext cx="814325" cy="880250"/>
              <a:chOff x="2189850" y="3376175"/>
              <a:chExt cx="814325" cy="880250"/>
            </a:xfrm>
          </p:grpSpPr>
          <p:sp>
            <p:nvSpPr>
              <p:cNvPr id="1183" name="Google Shape;1183;p41"/>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41"/>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41"/>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41"/>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7" name="Google Shape;1187;p41"/>
            <p:cNvGrpSpPr/>
            <p:nvPr/>
          </p:nvGrpSpPr>
          <p:grpSpPr>
            <a:xfrm>
              <a:off x="2758325" y="4138175"/>
              <a:ext cx="814325" cy="880250"/>
              <a:chOff x="3215525" y="3376175"/>
              <a:chExt cx="814325" cy="880250"/>
            </a:xfrm>
          </p:grpSpPr>
          <p:sp>
            <p:nvSpPr>
              <p:cNvPr id="1188" name="Google Shape;1188;p41"/>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41"/>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41"/>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41"/>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41"/>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41"/>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41"/>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5" name="Google Shape;1195;p41"/>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6" name="Google Shape;1196;p41"/>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41"/>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41"/>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41"/>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0" name="Google Shape;1200;p41"/>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1" name="Google Shape;1201;p41"/>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7" name="TextBox 86">
            <a:extLst>
              <a:ext uri="{FF2B5EF4-FFF2-40B4-BE49-F238E27FC236}">
                <a16:creationId xmlns:a16="http://schemas.microsoft.com/office/drawing/2014/main" id="{D5869340-DAF2-BD91-0B55-32248FB14D99}"/>
              </a:ext>
            </a:extLst>
          </p:cNvPr>
          <p:cNvSpPr txBox="1"/>
          <p:nvPr/>
        </p:nvSpPr>
        <p:spPr>
          <a:xfrm>
            <a:off x="1755855" y="731015"/>
            <a:ext cx="3490749" cy="307777"/>
          </a:xfrm>
          <a:prstGeom prst="rect">
            <a:avLst/>
          </a:prstGeom>
          <a:noFill/>
        </p:spPr>
        <p:txBody>
          <a:bodyPr wrap="square">
            <a:spAutoFit/>
          </a:bodyPr>
          <a:lstStyle/>
          <a:p>
            <a:pPr algn="l"/>
            <a:r>
              <a:rPr lang="vi-VN" sz="1400" b="1" dirty="0">
                <a:solidFill>
                  <a:schemeClr val="bg1"/>
                </a:solidFill>
              </a:rPr>
              <a:t>ĐỒ ÁN CUỐI KÌ MÔN BẢO MẬT  MẠNG</a:t>
            </a:r>
            <a:endParaRPr lang="en-US" sz="1400" b="1" dirty="0">
              <a:solidFill>
                <a:schemeClr val="bg1"/>
              </a:solidFill>
            </a:endParaRPr>
          </a:p>
        </p:txBody>
      </p:sp>
      <p:pic>
        <p:nvPicPr>
          <p:cNvPr id="88" name="Picture 87">
            <a:extLst>
              <a:ext uri="{FF2B5EF4-FFF2-40B4-BE49-F238E27FC236}">
                <a16:creationId xmlns:a16="http://schemas.microsoft.com/office/drawing/2014/main" id="{FADBA1A4-B508-BFFE-2011-F28CF5C2C422}"/>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49"/>
          <p:cNvSpPr txBox="1">
            <a:spLocks noGrp="1"/>
          </p:cNvSpPr>
          <p:nvPr>
            <p:ph type="title"/>
          </p:nvPr>
        </p:nvSpPr>
        <p:spPr>
          <a:xfrm>
            <a:off x="720000" y="295928"/>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2.2 Sơ đồ luận lý</a:t>
            </a:r>
            <a:endParaRPr dirty="0">
              <a:latin typeface="+mj-lt"/>
            </a:endParaRPr>
          </a:p>
        </p:txBody>
      </p:sp>
      <p:pic>
        <p:nvPicPr>
          <p:cNvPr id="15" name="Picture 14">
            <a:extLst>
              <a:ext uri="{FF2B5EF4-FFF2-40B4-BE49-F238E27FC236}">
                <a16:creationId xmlns:a16="http://schemas.microsoft.com/office/drawing/2014/main" id="{B8468369-CAF5-1F54-1B13-A070DA7BB3E6}"/>
              </a:ext>
            </a:extLst>
          </p:cNvPr>
          <p:cNvPicPr>
            <a:picLocks noChangeAspect="1"/>
          </p:cNvPicPr>
          <p:nvPr/>
        </p:nvPicPr>
        <p:blipFill>
          <a:blip r:embed="rId3"/>
          <a:stretch>
            <a:fillRect/>
          </a:stretch>
        </p:blipFill>
        <p:spPr>
          <a:xfrm>
            <a:off x="720000" y="1149448"/>
            <a:ext cx="7840099" cy="3622968"/>
          </a:xfrm>
          <a:prstGeom prst="rect">
            <a:avLst/>
          </a:prstGeom>
        </p:spPr>
      </p:pic>
      <p:pic>
        <p:nvPicPr>
          <p:cNvPr id="4" name="Picture 3">
            <a:extLst>
              <a:ext uri="{FF2B5EF4-FFF2-40B4-BE49-F238E27FC236}">
                <a16:creationId xmlns:a16="http://schemas.microsoft.com/office/drawing/2014/main" id="{ABE0371E-0F80-DBBE-9680-0A77ADC0B0CF}"/>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88"/>
        <p:cNvGrpSpPr/>
        <p:nvPr/>
      </p:nvGrpSpPr>
      <p:grpSpPr>
        <a:xfrm>
          <a:off x="0" y="0"/>
          <a:ext cx="0" cy="0"/>
          <a:chOff x="0" y="0"/>
          <a:chExt cx="0" cy="0"/>
        </a:xfrm>
      </p:grpSpPr>
      <p:sp>
        <p:nvSpPr>
          <p:cNvPr id="1389" name="Google Shape;1389;p50"/>
          <p:cNvSpPr txBox="1">
            <a:spLocks noGrp="1"/>
          </p:cNvSpPr>
          <p:nvPr>
            <p:ph type="title"/>
          </p:nvPr>
        </p:nvSpPr>
        <p:spPr>
          <a:xfrm>
            <a:off x="1728468" y="102692"/>
            <a:ext cx="5687063"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2.3 Sơ đồ lắp đặt tủ crack</a:t>
            </a:r>
            <a:endParaRPr dirty="0">
              <a:solidFill>
                <a:schemeClr val="accent4"/>
              </a:solidFill>
              <a:latin typeface="+mj-lt"/>
            </a:endParaRPr>
          </a:p>
        </p:txBody>
      </p:sp>
      <p:pic>
        <p:nvPicPr>
          <p:cNvPr id="29" name="Picture 28">
            <a:extLst>
              <a:ext uri="{FF2B5EF4-FFF2-40B4-BE49-F238E27FC236}">
                <a16:creationId xmlns:a16="http://schemas.microsoft.com/office/drawing/2014/main" id="{C3A71DD4-8CF3-0E12-89D8-92F75F3AA30F}"/>
              </a:ext>
            </a:extLst>
          </p:cNvPr>
          <p:cNvPicPr>
            <a:picLocks noChangeAspect="1"/>
          </p:cNvPicPr>
          <p:nvPr/>
        </p:nvPicPr>
        <p:blipFill>
          <a:blip r:embed="rId3"/>
          <a:stretch>
            <a:fillRect/>
          </a:stretch>
        </p:blipFill>
        <p:spPr>
          <a:xfrm>
            <a:off x="3457339" y="804149"/>
            <a:ext cx="2354580" cy="4186555"/>
          </a:xfrm>
          <a:prstGeom prst="rect">
            <a:avLst/>
          </a:prstGeom>
        </p:spPr>
      </p:pic>
      <p:pic>
        <p:nvPicPr>
          <p:cNvPr id="4" name="Picture 3">
            <a:extLst>
              <a:ext uri="{FF2B5EF4-FFF2-40B4-BE49-F238E27FC236}">
                <a16:creationId xmlns:a16="http://schemas.microsoft.com/office/drawing/2014/main" id="{0FDCEA8E-E989-45AD-51CD-30DB54EE09CE}"/>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9"/>
        <p:cNvGrpSpPr/>
        <p:nvPr/>
      </p:nvGrpSpPr>
      <p:grpSpPr>
        <a:xfrm>
          <a:off x="0" y="0"/>
          <a:ext cx="0" cy="0"/>
          <a:chOff x="0" y="0"/>
          <a:chExt cx="0" cy="0"/>
        </a:xfrm>
      </p:grpSpPr>
      <p:sp>
        <p:nvSpPr>
          <p:cNvPr id="1430" name="Google Shape;1430;p52"/>
          <p:cNvSpPr txBox="1">
            <a:spLocks noGrp="1"/>
          </p:cNvSpPr>
          <p:nvPr>
            <p:ph type="title"/>
          </p:nvPr>
        </p:nvSpPr>
        <p:spPr>
          <a:xfrm>
            <a:off x="799105" y="988457"/>
            <a:ext cx="7545789" cy="64619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2800" dirty="0">
                <a:latin typeface="+mj-lt"/>
              </a:rPr>
              <a:t>2.4 Các bảng thông tin cài đặt cấu hình hệ thống</a:t>
            </a:r>
            <a:endParaRPr sz="2800" dirty="0">
              <a:latin typeface="+mj-lt"/>
            </a:endParaRPr>
          </a:p>
        </p:txBody>
      </p:sp>
      <p:sp>
        <p:nvSpPr>
          <p:cNvPr id="2" name="TextBox 1">
            <a:extLst>
              <a:ext uri="{FF2B5EF4-FFF2-40B4-BE49-F238E27FC236}">
                <a16:creationId xmlns:a16="http://schemas.microsoft.com/office/drawing/2014/main" id="{A4018F26-1C92-ABD2-2519-0E0BE0FA6956}"/>
              </a:ext>
            </a:extLst>
          </p:cNvPr>
          <p:cNvSpPr txBox="1"/>
          <p:nvPr/>
        </p:nvSpPr>
        <p:spPr>
          <a:xfrm>
            <a:off x="1402914" y="1756142"/>
            <a:ext cx="5110619" cy="1631216"/>
          </a:xfrm>
          <a:prstGeom prst="rect">
            <a:avLst/>
          </a:prstGeom>
          <a:noFill/>
        </p:spPr>
        <p:txBody>
          <a:bodyPr wrap="square" rtlCol="0">
            <a:spAutoFit/>
          </a:bodyPr>
          <a:lstStyle/>
          <a:p>
            <a:pPr marL="285750" indent="-285750">
              <a:buClr>
                <a:schemeClr val="bg1"/>
              </a:buClr>
              <a:buFont typeface="Wingdings" panose="05000000000000000000" pitchFamily="2" charset="2"/>
              <a:buChar char="Ø"/>
            </a:pPr>
            <a:r>
              <a:rPr lang="vi-VN" sz="2000" dirty="0">
                <a:solidFill>
                  <a:schemeClr val="accent4">
                    <a:lumMod val="20000"/>
                    <a:lumOff val="80000"/>
                  </a:schemeClr>
                </a:solidFill>
                <a:latin typeface="+mj-lt"/>
              </a:rPr>
              <a:t>Bảng thông tin kết nối port</a:t>
            </a:r>
          </a:p>
          <a:p>
            <a:pPr marL="285750" indent="-285750">
              <a:buClr>
                <a:schemeClr val="bg1"/>
              </a:buClr>
              <a:buFont typeface="Wingdings" panose="05000000000000000000" pitchFamily="2" charset="2"/>
              <a:buChar char="Ø"/>
            </a:pPr>
            <a:r>
              <a:rPr lang="vi-VN" sz="2000" dirty="0">
                <a:solidFill>
                  <a:schemeClr val="accent4">
                    <a:lumMod val="20000"/>
                    <a:lumOff val="80000"/>
                  </a:schemeClr>
                </a:solidFill>
                <a:latin typeface="+mj-lt"/>
              </a:rPr>
              <a:t>Bảng thông tin Vlan, Interface Vlan</a:t>
            </a:r>
          </a:p>
          <a:p>
            <a:pPr marL="285750" indent="-285750">
              <a:buClr>
                <a:schemeClr val="bg1"/>
              </a:buClr>
              <a:buFont typeface="Wingdings" panose="05000000000000000000" pitchFamily="2" charset="2"/>
              <a:buChar char="Ø"/>
            </a:pPr>
            <a:r>
              <a:rPr lang="vi-VN" sz="2000" dirty="0">
                <a:solidFill>
                  <a:schemeClr val="accent4">
                    <a:lumMod val="20000"/>
                    <a:lumOff val="80000"/>
                  </a:schemeClr>
                </a:solidFill>
                <a:latin typeface="+mj-lt"/>
              </a:rPr>
              <a:t>Bảng thống kê Vlan bệnh viện</a:t>
            </a:r>
          </a:p>
          <a:p>
            <a:pPr marL="285750" indent="-285750">
              <a:buClr>
                <a:schemeClr val="bg1"/>
              </a:buClr>
              <a:buFont typeface="Wingdings" panose="05000000000000000000" pitchFamily="2" charset="2"/>
              <a:buChar char="Ø"/>
            </a:pPr>
            <a:r>
              <a:rPr lang="vi-VN" sz="2000" dirty="0">
                <a:solidFill>
                  <a:schemeClr val="accent4">
                    <a:lumMod val="20000"/>
                    <a:lumOff val="80000"/>
                  </a:schemeClr>
                </a:solidFill>
                <a:latin typeface="+mj-lt"/>
              </a:rPr>
              <a:t>Bảng thông tin IP Managerment</a:t>
            </a:r>
          </a:p>
          <a:p>
            <a:pPr marL="285750" indent="-285750">
              <a:buClr>
                <a:schemeClr val="bg1"/>
              </a:buClr>
              <a:buFont typeface="Wingdings" panose="05000000000000000000" pitchFamily="2" charset="2"/>
              <a:buChar char="Ø"/>
            </a:pPr>
            <a:r>
              <a:rPr lang="vi-VN" sz="2000" dirty="0">
                <a:solidFill>
                  <a:schemeClr val="accent4">
                    <a:lumMod val="20000"/>
                    <a:lumOff val="80000"/>
                  </a:schemeClr>
                </a:solidFill>
                <a:latin typeface="+mj-lt"/>
              </a:rPr>
              <a:t>Bảng thông tin tài khoản và mật khẩu</a:t>
            </a:r>
            <a:endParaRPr lang="en-US" sz="2000" dirty="0">
              <a:solidFill>
                <a:schemeClr val="accent4">
                  <a:lumMod val="20000"/>
                  <a:lumOff val="80000"/>
                </a:schemeClr>
              </a:solidFill>
              <a:latin typeface="+mj-lt"/>
            </a:endParaRPr>
          </a:p>
        </p:txBody>
      </p:sp>
      <p:pic>
        <p:nvPicPr>
          <p:cNvPr id="4" name="Picture 3">
            <a:extLst>
              <a:ext uri="{FF2B5EF4-FFF2-40B4-BE49-F238E27FC236}">
                <a16:creationId xmlns:a16="http://schemas.microsoft.com/office/drawing/2014/main" id="{E9A46B79-E63B-AF90-B409-A2D94DA302C4}"/>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858033" y="785563"/>
            <a:ext cx="2388795"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Vlan và trunking</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858033" y="1093340"/>
            <a:ext cx="78788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Tạo ra đường đấu nối để các vlan trên các switch có thể  kết nối thông suốt với nhau.</a:t>
            </a:r>
            <a:endParaRPr lang="en-US" dirty="0">
              <a:solidFill>
                <a:schemeClr val="accent4">
                  <a:lumMod val="20000"/>
                  <a:lumOff val="80000"/>
                </a:schemeClr>
              </a:solidFill>
              <a:latin typeface="+mj-lt"/>
            </a:endParaRPr>
          </a:p>
        </p:txBody>
      </p:sp>
      <p:pic>
        <p:nvPicPr>
          <p:cNvPr id="6" name="Picture 5">
            <a:extLst>
              <a:ext uri="{FF2B5EF4-FFF2-40B4-BE49-F238E27FC236}">
                <a16:creationId xmlns:a16="http://schemas.microsoft.com/office/drawing/2014/main" id="{2A6834B4-BAE7-93AC-96F3-0C2C4C4BA853}"/>
              </a:ext>
            </a:extLst>
          </p:cNvPr>
          <p:cNvPicPr>
            <a:picLocks noChangeAspect="1"/>
          </p:cNvPicPr>
          <p:nvPr/>
        </p:nvPicPr>
        <p:blipFill>
          <a:blip r:embed="rId3"/>
          <a:stretch>
            <a:fillRect/>
          </a:stretch>
        </p:blipFill>
        <p:spPr>
          <a:xfrm>
            <a:off x="755110" y="1575201"/>
            <a:ext cx="3437194" cy="3221693"/>
          </a:xfrm>
          <a:prstGeom prst="rect">
            <a:avLst/>
          </a:prstGeom>
        </p:spPr>
      </p:pic>
      <p:pic>
        <p:nvPicPr>
          <p:cNvPr id="7" name="Picture 6">
            <a:extLst>
              <a:ext uri="{FF2B5EF4-FFF2-40B4-BE49-F238E27FC236}">
                <a16:creationId xmlns:a16="http://schemas.microsoft.com/office/drawing/2014/main" id="{9EF3FAF0-44DC-E64A-3E7A-70495A802A7D}"/>
              </a:ext>
            </a:extLst>
          </p:cNvPr>
          <p:cNvPicPr>
            <a:picLocks noChangeAspect="1"/>
          </p:cNvPicPr>
          <p:nvPr/>
        </p:nvPicPr>
        <p:blipFill>
          <a:blip r:embed="rId4"/>
          <a:stretch>
            <a:fillRect/>
          </a:stretch>
        </p:blipFill>
        <p:spPr>
          <a:xfrm>
            <a:off x="4527956" y="1581891"/>
            <a:ext cx="3860934" cy="3215003"/>
          </a:xfrm>
          <a:prstGeom prst="rect">
            <a:avLst/>
          </a:prstGeom>
        </p:spPr>
      </p:pic>
      <p:pic>
        <p:nvPicPr>
          <p:cNvPr id="8" name="Picture 7">
            <a:extLst>
              <a:ext uri="{FF2B5EF4-FFF2-40B4-BE49-F238E27FC236}">
                <a16:creationId xmlns:a16="http://schemas.microsoft.com/office/drawing/2014/main" id="{CCA199A1-0B3D-514E-98A8-57AACEC75017}"/>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858033" y="785563"/>
            <a:ext cx="1479892"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STP</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858033" y="1093340"/>
            <a:ext cx="78788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Giúp tìm ra và ngăn chặn được vòng lặp vật lý trong mạng</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a:t>
            </a:r>
            <a:endParaRPr lang="en-US" dirty="0">
              <a:solidFill>
                <a:schemeClr val="accent4">
                  <a:lumMod val="20000"/>
                  <a:lumOff val="80000"/>
                </a:schemeClr>
              </a:solidFill>
              <a:latin typeface="+mj-lt"/>
            </a:endParaRPr>
          </a:p>
        </p:txBody>
      </p:sp>
      <p:pic>
        <p:nvPicPr>
          <p:cNvPr id="8" name="Picture 7">
            <a:extLst>
              <a:ext uri="{FF2B5EF4-FFF2-40B4-BE49-F238E27FC236}">
                <a16:creationId xmlns:a16="http://schemas.microsoft.com/office/drawing/2014/main" id="{B55950F2-EA06-C1A5-0F8A-8292CE561074}"/>
              </a:ext>
            </a:extLst>
          </p:cNvPr>
          <p:cNvPicPr>
            <a:picLocks noChangeAspect="1"/>
          </p:cNvPicPr>
          <p:nvPr/>
        </p:nvPicPr>
        <p:blipFill>
          <a:blip r:embed="rId3"/>
          <a:stretch>
            <a:fillRect/>
          </a:stretch>
        </p:blipFill>
        <p:spPr>
          <a:xfrm>
            <a:off x="537491" y="1499814"/>
            <a:ext cx="3600868" cy="3341112"/>
          </a:xfrm>
          <a:prstGeom prst="rect">
            <a:avLst/>
          </a:prstGeom>
        </p:spPr>
      </p:pic>
      <p:pic>
        <p:nvPicPr>
          <p:cNvPr id="9" name="Picture 8">
            <a:extLst>
              <a:ext uri="{FF2B5EF4-FFF2-40B4-BE49-F238E27FC236}">
                <a16:creationId xmlns:a16="http://schemas.microsoft.com/office/drawing/2014/main" id="{2A984112-29DC-B3CF-27E5-C961A67EEFF6}"/>
              </a:ext>
            </a:extLst>
          </p:cNvPr>
          <p:cNvPicPr>
            <a:picLocks noChangeAspect="1"/>
          </p:cNvPicPr>
          <p:nvPr/>
        </p:nvPicPr>
        <p:blipFill>
          <a:blip r:embed="rId4"/>
          <a:stretch>
            <a:fillRect/>
          </a:stretch>
        </p:blipFill>
        <p:spPr>
          <a:xfrm>
            <a:off x="4621249" y="2198500"/>
            <a:ext cx="3985260" cy="1851660"/>
          </a:xfrm>
          <a:prstGeom prst="rect">
            <a:avLst/>
          </a:prstGeom>
        </p:spPr>
      </p:pic>
      <p:pic>
        <p:nvPicPr>
          <p:cNvPr id="7" name="Picture 6">
            <a:extLst>
              <a:ext uri="{FF2B5EF4-FFF2-40B4-BE49-F238E27FC236}">
                <a16:creationId xmlns:a16="http://schemas.microsoft.com/office/drawing/2014/main" id="{F8543549-BE14-8348-C0E4-C46793F1FC4F}"/>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30828837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858033" y="785563"/>
            <a:ext cx="1923925"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IP thiết bị</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EF43F21E-90DD-00F5-E7A3-1F83BF2A703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83662" y="1163013"/>
            <a:ext cx="3818455" cy="3629741"/>
          </a:xfrm>
          <a:prstGeom prst="rect">
            <a:avLst/>
          </a:prstGeom>
          <a:noFill/>
        </p:spPr>
      </p:pic>
      <p:pic>
        <p:nvPicPr>
          <p:cNvPr id="10" name="Picture 9">
            <a:extLst>
              <a:ext uri="{FF2B5EF4-FFF2-40B4-BE49-F238E27FC236}">
                <a16:creationId xmlns:a16="http://schemas.microsoft.com/office/drawing/2014/main" id="{C5A42889-1204-9BBB-B94B-62CF77058B7B}"/>
              </a:ext>
            </a:extLst>
          </p:cNvPr>
          <p:cNvPicPr>
            <a:picLocks noChangeAspect="1"/>
          </p:cNvPicPr>
          <p:nvPr/>
        </p:nvPicPr>
        <p:blipFill>
          <a:blip r:embed="rId4"/>
          <a:stretch>
            <a:fillRect/>
          </a:stretch>
        </p:blipFill>
        <p:spPr>
          <a:xfrm>
            <a:off x="4572000" y="1163012"/>
            <a:ext cx="3818454" cy="3629741"/>
          </a:xfrm>
          <a:prstGeom prst="rect">
            <a:avLst/>
          </a:prstGeom>
        </p:spPr>
      </p:pic>
      <p:pic>
        <p:nvPicPr>
          <p:cNvPr id="6" name="Picture 5">
            <a:extLst>
              <a:ext uri="{FF2B5EF4-FFF2-40B4-BE49-F238E27FC236}">
                <a16:creationId xmlns:a16="http://schemas.microsoft.com/office/drawing/2014/main" id="{B32BF456-8348-8FCC-4007-F74FB4FCBF27}"/>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3150671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858033" y="785563"/>
            <a:ext cx="2164375"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DHCP Server</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858033" y="1093340"/>
            <a:ext cx="7878871" cy="738664"/>
          </a:xfrm>
          <a:prstGeom prst="rect">
            <a:avLst/>
          </a:prstGeom>
          <a:noFill/>
        </p:spPr>
        <p:txBody>
          <a:bodyPr wrap="square" rtlCol="0">
            <a:spAutoFit/>
          </a:bodyPr>
          <a:lstStyle/>
          <a:p>
            <a:pPr>
              <a:buClr>
                <a:schemeClr val="bg1"/>
              </a:buClr>
            </a:pP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Tạo các DHCP pool. Ngoài ra </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IP Helper sẽ giúp cho switch biết được server phân phát DHCP khi một client yêu cầu. </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a:buClr>
                <a:schemeClr val="bg1"/>
              </a:buClr>
            </a:pPr>
            <a:endParaRPr lang="en-US" dirty="0">
              <a:solidFill>
                <a:schemeClr val="accent4">
                  <a:lumMod val="20000"/>
                  <a:lumOff val="80000"/>
                </a:schemeClr>
              </a:solidFill>
              <a:latin typeface="+mj-lt"/>
            </a:endParaRPr>
          </a:p>
        </p:txBody>
      </p:sp>
      <p:pic>
        <p:nvPicPr>
          <p:cNvPr id="7" name="Picture 6">
            <a:extLst>
              <a:ext uri="{FF2B5EF4-FFF2-40B4-BE49-F238E27FC236}">
                <a16:creationId xmlns:a16="http://schemas.microsoft.com/office/drawing/2014/main" id="{05554AB0-79C2-D084-3C97-02441880DB2E}"/>
              </a:ext>
            </a:extLst>
          </p:cNvPr>
          <p:cNvPicPr>
            <a:picLocks noChangeAspect="1"/>
          </p:cNvPicPr>
          <p:nvPr/>
        </p:nvPicPr>
        <p:blipFill>
          <a:blip r:embed="rId3"/>
          <a:stretch>
            <a:fillRect/>
          </a:stretch>
        </p:blipFill>
        <p:spPr>
          <a:xfrm>
            <a:off x="909540" y="1706965"/>
            <a:ext cx="3385472" cy="3262787"/>
          </a:xfrm>
          <a:prstGeom prst="rect">
            <a:avLst/>
          </a:prstGeom>
        </p:spPr>
      </p:pic>
      <p:pic>
        <p:nvPicPr>
          <p:cNvPr id="10" name="Picture 9">
            <a:extLst>
              <a:ext uri="{FF2B5EF4-FFF2-40B4-BE49-F238E27FC236}">
                <a16:creationId xmlns:a16="http://schemas.microsoft.com/office/drawing/2014/main" id="{7C2BC1A9-3ADD-067B-A64D-7F8C0E8256FB}"/>
              </a:ext>
            </a:extLst>
          </p:cNvPr>
          <p:cNvPicPr>
            <a:picLocks noChangeAspect="1"/>
          </p:cNvPicPr>
          <p:nvPr/>
        </p:nvPicPr>
        <p:blipFill>
          <a:blip r:embed="rId4"/>
          <a:stretch>
            <a:fillRect/>
          </a:stretch>
        </p:blipFill>
        <p:spPr>
          <a:xfrm>
            <a:off x="4663127" y="1711123"/>
            <a:ext cx="3571333" cy="3279427"/>
          </a:xfrm>
          <a:prstGeom prst="rect">
            <a:avLst/>
          </a:prstGeom>
        </p:spPr>
      </p:pic>
      <p:pic>
        <p:nvPicPr>
          <p:cNvPr id="8" name="Picture 7">
            <a:extLst>
              <a:ext uri="{FF2B5EF4-FFF2-40B4-BE49-F238E27FC236}">
                <a16:creationId xmlns:a16="http://schemas.microsoft.com/office/drawing/2014/main" id="{25FCDDC7-7B15-8547-2364-E1BD5A7ECBB8}"/>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15424430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1620957"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HSRP</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162839" y="1037728"/>
            <a:ext cx="8574066" cy="95410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Trong một hệ thống, khi một Router xảy ra các vấn đề như bị down, đứt đường hay cũng có thể là mất địa chỉ ip,.. ta cần hệ thống vẫn hoạt động bình thường qua các Router còn lại. Việc cấu hình HSRP sẽ giúp chúng ta cấu hình dự phòng cho trường hợp trên</a:t>
            </a:r>
            <a:r>
              <a:rPr lang="vi-VN" b="1"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Cấu hình HSRP để tạo ra một Router có gateway ảo cho mạng Lan để dự phòng gateway cho hệ thống.</a:t>
            </a:r>
            <a:endParaRPr lang="en-US" dirty="0">
              <a:solidFill>
                <a:schemeClr val="accent4">
                  <a:lumMod val="20000"/>
                  <a:lumOff val="80000"/>
                </a:schemeClr>
              </a:solidFill>
              <a:latin typeface="+mj-lt"/>
            </a:endParaRPr>
          </a:p>
        </p:txBody>
      </p:sp>
      <p:pic>
        <p:nvPicPr>
          <p:cNvPr id="7" name="Picture 6">
            <a:extLst>
              <a:ext uri="{FF2B5EF4-FFF2-40B4-BE49-F238E27FC236}">
                <a16:creationId xmlns:a16="http://schemas.microsoft.com/office/drawing/2014/main" id="{812EEAF0-A0D4-66E2-97B1-543E390DA49C}"/>
              </a:ext>
            </a:extLst>
          </p:cNvPr>
          <p:cNvPicPr>
            <a:picLocks noChangeAspect="1"/>
          </p:cNvPicPr>
          <p:nvPr/>
        </p:nvPicPr>
        <p:blipFill>
          <a:blip r:embed="rId3"/>
          <a:stretch>
            <a:fillRect/>
          </a:stretch>
        </p:blipFill>
        <p:spPr>
          <a:xfrm>
            <a:off x="1273606" y="2087312"/>
            <a:ext cx="3046143" cy="2873295"/>
          </a:xfrm>
          <a:prstGeom prst="rect">
            <a:avLst/>
          </a:prstGeom>
        </p:spPr>
      </p:pic>
      <p:pic>
        <p:nvPicPr>
          <p:cNvPr id="10" name="Picture 9">
            <a:extLst>
              <a:ext uri="{FF2B5EF4-FFF2-40B4-BE49-F238E27FC236}">
                <a16:creationId xmlns:a16="http://schemas.microsoft.com/office/drawing/2014/main" id="{34FC71C9-0B23-B4FE-54C8-7E1DC878225F}"/>
              </a:ext>
            </a:extLst>
          </p:cNvPr>
          <p:cNvPicPr>
            <a:picLocks noChangeAspect="1"/>
          </p:cNvPicPr>
          <p:nvPr/>
        </p:nvPicPr>
        <p:blipFill>
          <a:blip r:embed="rId4"/>
          <a:stretch>
            <a:fillRect/>
          </a:stretch>
        </p:blipFill>
        <p:spPr>
          <a:xfrm>
            <a:off x="4824251" y="2087312"/>
            <a:ext cx="3046143" cy="2886599"/>
          </a:xfrm>
          <a:prstGeom prst="rect">
            <a:avLst/>
          </a:prstGeom>
        </p:spPr>
      </p:pic>
      <p:pic>
        <p:nvPicPr>
          <p:cNvPr id="8" name="Picture 7">
            <a:extLst>
              <a:ext uri="{FF2B5EF4-FFF2-40B4-BE49-F238E27FC236}">
                <a16:creationId xmlns:a16="http://schemas.microsoft.com/office/drawing/2014/main" id="{118C86DC-7FA9-2E9B-62EE-196EEF4C868A}"/>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219493164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1600118"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OSPF</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162839" y="1037728"/>
            <a:ext cx="8574066" cy="30777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Giúp router tự động “học được” các route của các router hoặc switch(layer) lân cận nó.</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447DAF6C-7039-3F2B-002B-82EECB696ABE}"/>
              </a:ext>
            </a:extLst>
          </p:cNvPr>
          <p:cNvPicPr>
            <a:picLocks noChangeAspect="1"/>
          </p:cNvPicPr>
          <p:nvPr/>
        </p:nvPicPr>
        <p:blipFill>
          <a:blip r:embed="rId3"/>
          <a:stretch>
            <a:fillRect/>
          </a:stretch>
        </p:blipFill>
        <p:spPr>
          <a:xfrm>
            <a:off x="400128" y="1653280"/>
            <a:ext cx="3476677" cy="3237019"/>
          </a:xfrm>
          <a:prstGeom prst="rect">
            <a:avLst/>
          </a:prstGeom>
        </p:spPr>
      </p:pic>
      <p:pic>
        <p:nvPicPr>
          <p:cNvPr id="9" name="Picture 8">
            <a:extLst>
              <a:ext uri="{FF2B5EF4-FFF2-40B4-BE49-F238E27FC236}">
                <a16:creationId xmlns:a16="http://schemas.microsoft.com/office/drawing/2014/main" id="{F90032FA-F553-6E20-1B79-ACBA4DF1631F}"/>
              </a:ext>
            </a:extLst>
          </p:cNvPr>
          <p:cNvPicPr>
            <a:picLocks noChangeAspect="1"/>
          </p:cNvPicPr>
          <p:nvPr/>
        </p:nvPicPr>
        <p:blipFill>
          <a:blip r:embed="rId4"/>
          <a:stretch>
            <a:fillRect/>
          </a:stretch>
        </p:blipFill>
        <p:spPr>
          <a:xfrm>
            <a:off x="4022183" y="1653279"/>
            <a:ext cx="4721689" cy="3237019"/>
          </a:xfrm>
          <a:prstGeom prst="rect">
            <a:avLst/>
          </a:prstGeom>
        </p:spPr>
      </p:pic>
      <p:pic>
        <p:nvPicPr>
          <p:cNvPr id="7" name="Picture 6">
            <a:extLst>
              <a:ext uri="{FF2B5EF4-FFF2-40B4-BE49-F238E27FC236}">
                <a16:creationId xmlns:a16="http://schemas.microsoft.com/office/drawing/2014/main" id="{1D6C7507-7DDB-A983-3C4D-2B5CE79A1FBE}"/>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4338161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185214"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Default Route</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162839" y="1037728"/>
            <a:ext cx="8574066" cy="30777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Thiết lập default route để các gói tin ở bên trong có thể ra Internet.</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E9E9E8EB-74A2-2FE9-F14D-32C54F893ED5}"/>
              </a:ext>
            </a:extLst>
          </p:cNvPr>
          <p:cNvPicPr>
            <a:picLocks noChangeAspect="1"/>
          </p:cNvPicPr>
          <p:nvPr/>
        </p:nvPicPr>
        <p:blipFill>
          <a:blip r:embed="rId3"/>
          <a:stretch>
            <a:fillRect/>
          </a:stretch>
        </p:blipFill>
        <p:spPr>
          <a:xfrm>
            <a:off x="2429472" y="1814674"/>
            <a:ext cx="3607496" cy="1277916"/>
          </a:xfrm>
          <a:prstGeom prst="rect">
            <a:avLst/>
          </a:prstGeom>
        </p:spPr>
      </p:pic>
      <p:pic>
        <p:nvPicPr>
          <p:cNvPr id="10" name="Picture 9">
            <a:extLst>
              <a:ext uri="{FF2B5EF4-FFF2-40B4-BE49-F238E27FC236}">
                <a16:creationId xmlns:a16="http://schemas.microsoft.com/office/drawing/2014/main" id="{3D8FAE60-8B23-01B0-854A-1A66E3DE9D92}"/>
              </a:ext>
            </a:extLst>
          </p:cNvPr>
          <p:cNvPicPr>
            <a:picLocks noChangeAspect="1"/>
          </p:cNvPicPr>
          <p:nvPr/>
        </p:nvPicPr>
        <p:blipFill>
          <a:blip r:embed="rId4"/>
          <a:stretch>
            <a:fillRect/>
          </a:stretch>
        </p:blipFill>
        <p:spPr>
          <a:xfrm>
            <a:off x="2429472" y="3307688"/>
            <a:ext cx="3607496" cy="1277916"/>
          </a:xfrm>
          <a:prstGeom prst="rect">
            <a:avLst/>
          </a:prstGeom>
        </p:spPr>
      </p:pic>
      <p:pic>
        <p:nvPicPr>
          <p:cNvPr id="8" name="Picture 7">
            <a:extLst>
              <a:ext uri="{FF2B5EF4-FFF2-40B4-BE49-F238E27FC236}">
                <a16:creationId xmlns:a16="http://schemas.microsoft.com/office/drawing/2014/main" id="{CFADA15A-9C2B-F9CB-4627-6B10713C6256}"/>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29697116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05"/>
        <p:cNvGrpSpPr/>
        <p:nvPr/>
      </p:nvGrpSpPr>
      <p:grpSpPr>
        <a:xfrm>
          <a:off x="0" y="0"/>
          <a:ext cx="0" cy="0"/>
          <a:chOff x="0" y="0"/>
          <a:chExt cx="0" cy="0"/>
        </a:xfrm>
      </p:grpSpPr>
      <p:sp>
        <p:nvSpPr>
          <p:cNvPr id="1206" name="Google Shape;1206;p42"/>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solidFill>
                  <a:schemeClr val="accent4"/>
                </a:solidFill>
              </a:rPr>
              <a:t>DANH SÁCH THÀNH VIÊN NHÓM 12</a:t>
            </a:r>
            <a:endParaRPr dirty="0"/>
          </a:p>
        </p:txBody>
      </p:sp>
      <p:sp>
        <p:nvSpPr>
          <p:cNvPr id="1207" name="Google Shape;1207;p42"/>
          <p:cNvSpPr txBox="1">
            <a:spLocks noGrp="1"/>
          </p:cNvSpPr>
          <p:nvPr>
            <p:ph type="body" idx="1"/>
          </p:nvPr>
        </p:nvSpPr>
        <p:spPr>
          <a:xfrm>
            <a:off x="3162576" y="1768695"/>
            <a:ext cx="3733002" cy="417096"/>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sz="1600" dirty="0"/>
              <a:t>51900661 – Phạm Đức Minh</a:t>
            </a:r>
            <a:endParaRPr sz="1600" dirty="0"/>
          </a:p>
        </p:txBody>
      </p:sp>
      <p:sp>
        <p:nvSpPr>
          <p:cNvPr id="5" name="Google Shape;1207;p42">
            <a:extLst>
              <a:ext uri="{FF2B5EF4-FFF2-40B4-BE49-F238E27FC236}">
                <a16:creationId xmlns:a16="http://schemas.microsoft.com/office/drawing/2014/main" id="{4E4BB08F-F782-6E40-4B56-C527F7C74EFB}"/>
              </a:ext>
            </a:extLst>
          </p:cNvPr>
          <p:cNvSpPr txBox="1">
            <a:spLocks/>
          </p:cNvSpPr>
          <p:nvPr/>
        </p:nvSpPr>
        <p:spPr>
          <a:xfrm>
            <a:off x="3162576" y="2287734"/>
            <a:ext cx="3733002" cy="41709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accent2"/>
              </a:buClr>
              <a:buSzPts val="1400"/>
              <a:buFont typeface="Overpass"/>
              <a:buChar char="●"/>
              <a:defRPr sz="1050" b="0" i="0" u="none" strike="noStrike" cap="none">
                <a:solidFill>
                  <a:schemeClr val="lt1"/>
                </a:solidFill>
                <a:latin typeface="Overpass"/>
                <a:ea typeface="Overpass"/>
                <a:cs typeface="Overpass"/>
                <a:sym typeface="Overpass"/>
              </a:defRPr>
            </a:lvl1pPr>
            <a:lvl2pPr marL="914400" marR="0" lvl="1" indent="-317500" algn="l" rtl="0">
              <a:lnSpc>
                <a:spcPct val="115000"/>
              </a:lnSpc>
              <a:spcBef>
                <a:spcPts val="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15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15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0" indent="0">
              <a:buFont typeface="Overpass"/>
              <a:buNone/>
            </a:pPr>
            <a:r>
              <a:rPr lang="vi-VN" sz="1600" dirty="0"/>
              <a:t>51900677 – Lê Quốc Trường</a:t>
            </a:r>
          </a:p>
        </p:txBody>
      </p:sp>
      <p:pic>
        <p:nvPicPr>
          <p:cNvPr id="6" name="Picture 5">
            <a:extLst>
              <a:ext uri="{FF2B5EF4-FFF2-40B4-BE49-F238E27FC236}">
                <a16:creationId xmlns:a16="http://schemas.microsoft.com/office/drawing/2014/main" id="{EE2404B5-0A72-2C19-F7FD-55811F60A045}"/>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1540806"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NAT</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3" name="TextBox 2">
            <a:extLst>
              <a:ext uri="{FF2B5EF4-FFF2-40B4-BE49-F238E27FC236}">
                <a16:creationId xmlns:a16="http://schemas.microsoft.com/office/drawing/2014/main" id="{BF9B7266-8838-8733-31F6-2B7FD6E00BCC}"/>
              </a:ext>
            </a:extLst>
          </p:cNvPr>
          <p:cNvSpPr txBox="1"/>
          <p:nvPr/>
        </p:nvSpPr>
        <p:spPr>
          <a:xfrm>
            <a:off x="162839" y="1037728"/>
            <a:ext cx="8461331" cy="738664"/>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Giúp cho địa chỉ mạng cục bộ (Private) truy cập được đến mạng công cộng (Public-Internet) hoặc ta có thể hiểu đơn giản hơn là NAT cho phép một hoặc nhiều địa chỉ IP nội miền có thể chuyển đổi sang một hoặc nhiều địa chỉ IP ngoại miền.</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FCF3ECC2-74D2-3237-A75C-16C59DCF24CC}"/>
              </a:ext>
            </a:extLst>
          </p:cNvPr>
          <p:cNvPicPr>
            <a:picLocks noChangeAspect="1"/>
          </p:cNvPicPr>
          <p:nvPr/>
        </p:nvPicPr>
        <p:blipFill>
          <a:blip r:embed="rId3"/>
          <a:stretch>
            <a:fillRect/>
          </a:stretch>
        </p:blipFill>
        <p:spPr>
          <a:xfrm>
            <a:off x="509130" y="2125756"/>
            <a:ext cx="3931347" cy="2354169"/>
          </a:xfrm>
          <a:prstGeom prst="rect">
            <a:avLst/>
          </a:prstGeom>
        </p:spPr>
      </p:pic>
      <p:pic>
        <p:nvPicPr>
          <p:cNvPr id="9" name="Picture 8">
            <a:extLst>
              <a:ext uri="{FF2B5EF4-FFF2-40B4-BE49-F238E27FC236}">
                <a16:creationId xmlns:a16="http://schemas.microsoft.com/office/drawing/2014/main" id="{09BD0C6E-EED1-5E97-3B20-F191208916FA}"/>
              </a:ext>
            </a:extLst>
          </p:cNvPr>
          <p:cNvPicPr>
            <a:picLocks noChangeAspect="1"/>
          </p:cNvPicPr>
          <p:nvPr/>
        </p:nvPicPr>
        <p:blipFill>
          <a:blip r:embed="rId4"/>
          <a:stretch>
            <a:fillRect/>
          </a:stretch>
        </p:blipFill>
        <p:spPr>
          <a:xfrm>
            <a:off x="4583123" y="2392471"/>
            <a:ext cx="4130109" cy="1801826"/>
          </a:xfrm>
          <a:prstGeom prst="rect">
            <a:avLst/>
          </a:prstGeom>
        </p:spPr>
      </p:pic>
      <p:pic>
        <p:nvPicPr>
          <p:cNvPr id="7" name="Picture 6">
            <a:extLst>
              <a:ext uri="{FF2B5EF4-FFF2-40B4-BE49-F238E27FC236}">
                <a16:creationId xmlns:a16="http://schemas.microsoft.com/office/drawing/2014/main" id="{875AA65D-15B7-03BA-80E5-0B9BD8762578}"/>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879982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1802096"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Wireless</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1026" name="Picture 2" descr="Không có mô tả.">
            <a:extLst>
              <a:ext uri="{FF2B5EF4-FFF2-40B4-BE49-F238E27FC236}">
                <a16:creationId xmlns:a16="http://schemas.microsoft.com/office/drawing/2014/main" id="{0A49EFDA-47F2-DC48-6DBE-1121AE653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76" y="1509173"/>
            <a:ext cx="8238448" cy="23799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8A02D0D2-3C2A-45E6-7668-E68E015373E3}"/>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15978529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007281"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Access List</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5" name="Picture 4">
            <a:extLst>
              <a:ext uri="{FF2B5EF4-FFF2-40B4-BE49-F238E27FC236}">
                <a16:creationId xmlns:a16="http://schemas.microsoft.com/office/drawing/2014/main" id="{91DDDCD2-F6E8-FA60-A411-F167B32E7DF2}"/>
              </a:ext>
            </a:extLst>
          </p:cNvPr>
          <p:cNvPicPr>
            <a:picLocks noChangeAspect="1"/>
          </p:cNvPicPr>
          <p:nvPr/>
        </p:nvPicPr>
        <p:blipFill>
          <a:blip r:embed="rId3"/>
          <a:stretch>
            <a:fillRect/>
          </a:stretch>
        </p:blipFill>
        <p:spPr>
          <a:xfrm>
            <a:off x="5108691" y="1363300"/>
            <a:ext cx="3475786" cy="3475786"/>
          </a:xfrm>
          <a:prstGeom prst="rect">
            <a:avLst/>
          </a:prstGeom>
        </p:spPr>
      </p:pic>
      <p:pic>
        <p:nvPicPr>
          <p:cNvPr id="6" name="Picture 5">
            <a:extLst>
              <a:ext uri="{FF2B5EF4-FFF2-40B4-BE49-F238E27FC236}">
                <a16:creationId xmlns:a16="http://schemas.microsoft.com/office/drawing/2014/main" id="{D6C8C3DA-3C89-3340-06CB-8C341576B616}"/>
              </a:ext>
            </a:extLst>
          </p:cNvPr>
          <p:cNvPicPr>
            <a:picLocks noChangeAspect="1"/>
          </p:cNvPicPr>
          <p:nvPr/>
        </p:nvPicPr>
        <p:blipFill>
          <a:blip r:embed="rId4"/>
          <a:stretch>
            <a:fillRect/>
          </a:stretch>
        </p:blipFill>
        <p:spPr>
          <a:xfrm>
            <a:off x="559523" y="1363300"/>
            <a:ext cx="4316799" cy="3478844"/>
          </a:xfrm>
          <a:prstGeom prst="rect">
            <a:avLst/>
          </a:prstGeom>
        </p:spPr>
      </p:pic>
      <p:pic>
        <p:nvPicPr>
          <p:cNvPr id="7" name="Picture 6">
            <a:extLst>
              <a:ext uri="{FF2B5EF4-FFF2-40B4-BE49-F238E27FC236}">
                <a16:creationId xmlns:a16="http://schemas.microsoft.com/office/drawing/2014/main" id="{5404125D-99A3-1EDB-5B94-A5A42828BE32}"/>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4038002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218877"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dịch vụ Server</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EAB1FE-801C-CCE9-84A3-6474A3EB19A8}"/>
              </a:ext>
            </a:extLst>
          </p:cNvPr>
          <p:cNvSpPr txBox="1"/>
          <p:nvPr/>
        </p:nvSpPr>
        <p:spPr>
          <a:xfrm>
            <a:off x="488515" y="1037728"/>
            <a:ext cx="14780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vi-VN" dirty="0">
                <a:solidFill>
                  <a:schemeClr val="accent4">
                    <a:lumMod val="20000"/>
                    <a:lumOff val="80000"/>
                  </a:schemeClr>
                </a:solidFill>
                <a:latin typeface="+mj-lt"/>
              </a:rPr>
              <a:t>DNS Server</a:t>
            </a:r>
            <a:endParaRPr lang="en-US" dirty="0">
              <a:solidFill>
                <a:schemeClr val="accent4">
                  <a:lumMod val="20000"/>
                  <a:lumOff val="80000"/>
                </a:schemeClr>
              </a:solidFill>
              <a:latin typeface="+mj-lt"/>
            </a:endParaRPr>
          </a:p>
        </p:txBody>
      </p:sp>
      <p:pic>
        <p:nvPicPr>
          <p:cNvPr id="6" name="Picture 5">
            <a:extLst>
              <a:ext uri="{FF2B5EF4-FFF2-40B4-BE49-F238E27FC236}">
                <a16:creationId xmlns:a16="http://schemas.microsoft.com/office/drawing/2014/main" id="{F2A0F09B-D23D-DA84-FF27-46B9DF3486FE}"/>
              </a:ext>
            </a:extLst>
          </p:cNvPr>
          <p:cNvPicPr>
            <a:picLocks noChangeAspect="1"/>
          </p:cNvPicPr>
          <p:nvPr/>
        </p:nvPicPr>
        <p:blipFill>
          <a:blip r:embed="rId3"/>
          <a:stretch>
            <a:fillRect/>
          </a:stretch>
        </p:blipFill>
        <p:spPr>
          <a:xfrm>
            <a:off x="906526" y="1392074"/>
            <a:ext cx="3468962" cy="3408269"/>
          </a:xfrm>
          <a:prstGeom prst="rect">
            <a:avLst/>
          </a:prstGeom>
        </p:spPr>
      </p:pic>
      <p:pic>
        <p:nvPicPr>
          <p:cNvPr id="7" name="Picture 6">
            <a:extLst>
              <a:ext uri="{FF2B5EF4-FFF2-40B4-BE49-F238E27FC236}">
                <a16:creationId xmlns:a16="http://schemas.microsoft.com/office/drawing/2014/main" id="{5256998E-C2FD-6C76-8A3B-D26368556501}"/>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pic>
        <p:nvPicPr>
          <p:cNvPr id="8" name="Picture 7">
            <a:extLst>
              <a:ext uri="{FF2B5EF4-FFF2-40B4-BE49-F238E27FC236}">
                <a16:creationId xmlns:a16="http://schemas.microsoft.com/office/drawing/2014/main" id="{956F6163-08A6-7C03-807F-1494394690C2}"/>
              </a:ext>
            </a:extLst>
          </p:cNvPr>
          <p:cNvPicPr>
            <a:picLocks noChangeAspect="1"/>
          </p:cNvPicPr>
          <p:nvPr/>
        </p:nvPicPr>
        <p:blipFill>
          <a:blip r:embed="rId5"/>
          <a:stretch>
            <a:fillRect/>
          </a:stretch>
        </p:blipFill>
        <p:spPr>
          <a:xfrm>
            <a:off x="4654055" y="1392075"/>
            <a:ext cx="3484006" cy="3408269"/>
          </a:xfrm>
          <a:prstGeom prst="rect">
            <a:avLst/>
          </a:prstGeom>
        </p:spPr>
      </p:pic>
    </p:spTree>
    <p:extLst>
      <p:ext uri="{BB962C8B-B14F-4D97-AF65-F5344CB8AC3E}">
        <p14:creationId xmlns:p14="http://schemas.microsoft.com/office/powerpoint/2010/main" val="17072194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218877"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dịch vụ Server</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EAB1FE-801C-CCE9-84A3-6474A3EB19A8}"/>
              </a:ext>
            </a:extLst>
          </p:cNvPr>
          <p:cNvSpPr txBox="1"/>
          <p:nvPr/>
        </p:nvSpPr>
        <p:spPr>
          <a:xfrm>
            <a:off x="488515" y="1037728"/>
            <a:ext cx="14780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vi-VN" dirty="0">
                <a:solidFill>
                  <a:schemeClr val="accent4">
                    <a:lumMod val="20000"/>
                    <a:lumOff val="80000"/>
                  </a:schemeClr>
                </a:solidFill>
                <a:latin typeface="+mj-lt"/>
              </a:rPr>
              <a:t>Web Server</a:t>
            </a:r>
            <a:endParaRPr lang="en-US" dirty="0">
              <a:solidFill>
                <a:schemeClr val="accent4">
                  <a:lumMod val="20000"/>
                  <a:lumOff val="80000"/>
                </a:schemeClr>
              </a:solidFill>
              <a:latin typeface="+mj-lt"/>
            </a:endParaRPr>
          </a:p>
        </p:txBody>
      </p:sp>
      <p:pic>
        <p:nvPicPr>
          <p:cNvPr id="7" name="Picture 6">
            <a:extLst>
              <a:ext uri="{FF2B5EF4-FFF2-40B4-BE49-F238E27FC236}">
                <a16:creationId xmlns:a16="http://schemas.microsoft.com/office/drawing/2014/main" id="{07BA0351-C792-B440-3BFD-215D4434F07F}"/>
              </a:ext>
            </a:extLst>
          </p:cNvPr>
          <p:cNvPicPr>
            <a:picLocks noChangeAspect="1"/>
          </p:cNvPicPr>
          <p:nvPr/>
        </p:nvPicPr>
        <p:blipFill>
          <a:blip r:embed="rId3"/>
          <a:stretch>
            <a:fillRect/>
          </a:stretch>
        </p:blipFill>
        <p:spPr>
          <a:xfrm>
            <a:off x="910717" y="1345504"/>
            <a:ext cx="3582078" cy="3571367"/>
          </a:xfrm>
          <a:prstGeom prst="rect">
            <a:avLst/>
          </a:prstGeom>
        </p:spPr>
      </p:pic>
      <p:pic>
        <p:nvPicPr>
          <p:cNvPr id="6" name="Picture 5">
            <a:extLst>
              <a:ext uri="{FF2B5EF4-FFF2-40B4-BE49-F238E27FC236}">
                <a16:creationId xmlns:a16="http://schemas.microsoft.com/office/drawing/2014/main" id="{929ABB59-9055-C68E-9F3A-B84E143D968A}"/>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pic>
        <p:nvPicPr>
          <p:cNvPr id="9" name="Picture 8">
            <a:extLst>
              <a:ext uri="{FF2B5EF4-FFF2-40B4-BE49-F238E27FC236}">
                <a16:creationId xmlns:a16="http://schemas.microsoft.com/office/drawing/2014/main" id="{3F8ADE72-01DE-DF11-4347-47B0046313EE}"/>
              </a:ext>
            </a:extLst>
          </p:cNvPr>
          <p:cNvPicPr>
            <a:picLocks noChangeAspect="1"/>
          </p:cNvPicPr>
          <p:nvPr/>
        </p:nvPicPr>
        <p:blipFill>
          <a:blip r:embed="rId5"/>
          <a:stretch>
            <a:fillRect/>
          </a:stretch>
        </p:blipFill>
        <p:spPr>
          <a:xfrm>
            <a:off x="4673024" y="1354465"/>
            <a:ext cx="3635966" cy="3562406"/>
          </a:xfrm>
          <a:prstGeom prst="rect">
            <a:avLst/>
          </a:prstGeom>
        </p:spPr>
      </p:pic>
    </p:spTree>
    <p:extLst>
      <p:ext uri="{BB962C8B-B14F-4D97-AF65-F5344CB8AC3E}">
        <p14:creationId xmlns:p14="http://schemas.microsoft.com/office/powerpoint/2010/main" val="82528364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218877"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dịch vụ Server</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EAB1FE-801C-CCE9-84A3-6474A3EB19A8}"/>
              </a:ext>
            </a:extLst>
          </p:cNvPr>
          <p:cNvSpPr txBox="1"/>
          <p:nvPr/>
        </p:nvSpPr>
        <p:spPr>
          <a:xfrm>
            <a:off x="488515" y="1037728"/>
            <a:ext cx="14780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vi-VN" dirty="0">
                <a:solidFill>
                  <a:schemeClr val="accent4">
                    <a:lumMod val="20000"/>
                    <a:lumOff val="80000"/>
                  </a:schemeClr>
                </a:solidFill>
                <a:latin typeface="+mj-lt"/>
              </a:rPr>
              <a:t>Mail Server </a:t>
            </a:r>
            <a:endParaRPr lang="en-US" dirty="0">
              <a:solidFill>
                <a:schemeClr val="accent4">
                  <a:lumMod val="20000"/>
                  <a:lumOff val="80000"/>
                </a:schemeClr>
              </a:solidFill>
              <a:latin typeface="+mj-lt"/>
            </a:endParaRPr>
          </a:p>
        </p:txBody>
      </p:sp>
      <p:pic>
        <p:nvPicPr>
          <p:cNvPr id="6" name="Picture 5">
            <a:extLst>
              <a:ext uri="{FF2B5EF4-FFF2-40B4-BE49-F238E27FC236}">
                <a16:creationId xmlns:a16="http://schemas.microsoft.com/office/drawing/2014/main" id="{BFBE7FF2-4CFB-456D-DBD2-3FA72136AFB7}"/>
              </a:ext>
            </a:extLst>
          </p:cNvPr>
          <p:cNvPicPr>
            <a:picLocks noChangeAspect="1"/>
          </p:cNvPicPr>
          <p:nvPr/>
        </p:nvPicPr>
        <p:blipFill>
          <a:blip r:embed="rId3"/>
          <a:stretch>
            <a:fillRect/>
          </a:stretch>
        </p:blipFill>
        <p:spPr>
          <a:xfrm>
            <a:off x="162839" y="1577317"/>
            <a:ext cx="2781832" cy="2749232"/>
          </a:xfrm>
          <a:prstGeom prst="rect">
            <a:avLst/>
          </a:prstGeom>
        </p:spPr>
      </p:pic>
      <p:pic>
        <p:nvPicPr>
          <p:cNvPr id="7" name="Picture 6">
            <a:extLst>
              <a:ext uri="{FF2B5EF4-FFF2-40B4-BE49-F238E27FC236}">
                <a16:creationId xmlns:a16="http://schemas.microsoft.com/office/drawing/2014/main" id="{C5CD938D-D95B-17CA-EAFB-E69988B4B90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103958" y="1554888"/>
            <a:ext cx="2826580" cy="2794090"/>
          </a:xfrm>
          <a:prstGeom prst="rect">
            <a:avLst/>
          </a:prstGeom>
          <a:noFill/>
          <a:ln>
            <a:noFill/>
          </a:ln>
        </p:spPr>
      </p:pic>
      <p:pic>
        <p:nvPicPr>
          <p:cNvPr id="9" name="Picture 8">
            <a:extLst>
              <a:ext uri="{FF2B5EF4-FFF2-40B4-BE49-F238E27FC236}">
                <a16:creationId xmlns:a16="http://schemas.microsoft.com/office/drawing/2014/main" id="{F938C87E-5E28-C8D8-8075-FA78A52EDB7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89825" y="1577317"/>
            <a:ext cx="2826580" cy="2793808"/>
          </a:xfrm>
          <a:prstGeom prst="rect">
            <a:avLst/>
          </a:prstGeom>
          <a:noFill/>
          <a:ln>
            <a:noFill/>
          </a:ln>
        </p:spPr>
      </p:pic>
      <p:pic>
        <p:nvPicPr>
          <p:cNvPr id="8" name="Picture 7">
            <a:extLst>
              <a:ext uri="{FF2B5EF4-FFF2-40B4-BE49-F238E27FC236}">
                <a16:creationId xmlns:a16="http://schemas.microsoft.com/office/drawing/2014/main" id="{592228A2-0853-53D7-1BE6-7862426A2E14}"/>
              </a:ext>
            </a:extLst>
          </p:cNvPr>
          <p:cNvPicPr>
            <a:picLocks noChangeAspect="1"/>
          </p:cNvPicPr>
          <p:nvPr/>
        </p:nvPicPr>
        <p:blipFill>
          <a:blip r:embed="rId6"/>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34685701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218877"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dịch vụ Server</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4" name="TextBox 3">
            <a:extLst>
              <a:ext uri="{FF2B5EF4-FFF2-40B4-BE49-F238E27FC236}">
                <a16:creationId xmlns:a16="http://schemas.microsoft.com/office/drawing/2014/main" id="{F9EAB1FE-801C-CCE9-84A3-6474A3EB19A8}"/>
              </a:ext>
            </a:extLst>
          </p:cNvPr>
          <p:cNvSpPr txBox="1"/>
          <p:nvPr/>
        </p:nvSpPr>
        <p:spPr>
          <a:xfrm>
            <a:off x="488515" y="1037728"/>
            <a:ext cx="1478071" cy="307777"/>
          </a:xfrm>
          <a:prstGeom prst="rect">
            <a:avLst/>
          </a:prstGeom>
          <a:noFill/>
        </p:spPr>
        <p:txBody>
          <a:bodyPr wrap="square" rtlCol="0">
            <a:spAutoFit/>
          </a:bodyPr>
          <a:lstStyle/>
          <a:p>
            <a:pPr marL="285750" indent="-285750">
              <a:buClr>
                <a:schemeClr val="bg1"/>
              </a:buClr>
              <a:buFont typeface="Wingdings" panose="05000000000000000000" pitchFamily="2" charset="2"/>
              <a:buChar char="§"/>
            </a:pPr>
            <a:r>
              <a:rPr lang="vi-VN" dirty="0">
                <a:solidFill>
                  <a:schemeClr val="accent4">
                    <a:lumMod val="20000"/>
                    <a:lumOff val="80000"/>
                  </a:schemeClr>
                </a:solidFill>
                <a:latin typeface="+mj-lt"/>
              </a:rPr>
              <a:t>FTP Server </a:t>
            </a:r>
            <a:endParaRPr lang="en-US" dirty="0">
              <a:solidFill>
                <a:schemeClr val="accent4">
                  <a:lumMod val="20000"/>
                  <a:lumOff val="80000"/>
                </a:schemeClr>
              </a:solidFill>
              <a:latin typeface="+mj-lt"/>
            </a:endParaRPr>
          </a:p>
        </p:txBody>
      </p:sp>
      <p:pic>
        <p:nvPicPr>
          <p:cNvPr id="7" name="Picture 6">
            <a:extLst>
              <a:ext uri="{FF2B5EF4-FFF2-40B4-BE49-F238E27FC236}">
                <a16:creationId xmlns:a16="http://schemas.microsoft.com/office/drawing/2014/main" id="{73B85773-70D7-F081-9E36-26772407FA0D}"/>
              </a:ext>
            </a:extLst>
          </p:cNvPr>
          <p:cNvPicPr>
            <a:picLocks noChangeAspect="1"/>
          </p:cNvPicPr>
          <p:nvPr/>
        </p:nvPicPr>
        <p:blipFill>
          <a:blip r:embed="rId3"/>
          <a:stretch>
            <a:fillRect/>
          </a:stretch>
        </p:blipFill>
        <p:spPr>
          <a:xfrm>
            <a:off x="162839" y="1598090"/>
            <a:ext cx="2772629" cy="2752567"/>
          </a:xfrm>
          <a:prstGeom prst="rect">
            <a:avLst/>
          </a:prstGeom>
        </p:spPr>
      </p:pic>
      <p:pic>
        <p:nvPicPr>
          <p:cNvPr id="6" name="Picture 5">
            <a:extLst>
              <a:ext uri="{FF2B5EF4-FFF2-40B4-BE49-F238E27FC236}">
                <a16:creationId xmlns:a16="http://schemas.microsoft.com/office/drawing/2014/main" id="{C5FFBE86-F37C-915F-9F44-F45A12D03BC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3046366" y="1598090"/>
            <a:ext cx="2788575" cy="2752567"/>
          </a:xfrm>
          <a:prstGeom prst="rect">
            <a:avLst/>
          </a:prstGeom>
          <a:noFill/>
          <a:ln>
            <a:noFill/>
          </a:ln>
        </p:spPr>
      </p:pic>
      <p:pic>
        <p:nvPicPr>
          <p:cNvPr id="8" name="Picture 7">
            <a:extLst>
              <a:ext uri="{FF2B5EF4-FFF2-40B4-BE49-F238E27FC236}">
                <a16:creationId xmlns:a16="http://schemas.microsoft.com/office/drawing/2014/main" id="{DFECADFD-6951-A974-CB04-B13D0DB09EDE}"/>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42355" y="1598037"/>
            <a:ext cx="2812753" cy="2752567"/>
          </a:xfrm>
          <a:prstGeom prst="rect">
            <a:avLst/>
          </a:prstGeom>
          <a:noFill/>
          <a:ln>
            <a:noFill/>
          </a:ln>
        </p:spPr>
      </p:pic>
      <p:pic>
        <p:nvPicPr>
          <p:cNvPr id="9" name="Picture 8">
            <a:extLst>
              <a:ext uri="{FF2B5EF4-FFF2-40B4-BE49-F238E27FC236}">
                <a16:creationId xmlns:a16="http://schemas.microsoft.com/office/drawing/2014/main" id="{83B380F1-F1F8-97C3-D317-3031618E014B}"/>
              </a:ext>
            </a:extLst>
          </p:cNvPr>
          <p:cNvPicPr>
            <a:picLocks noChangeAspect="1"/>
          </p:cNvPicPr>
          <p:nvPr/>
        </p:nvPicPr>
        <p:blipFill>
          <a:blip r:embed="rId6"/>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867892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4501553"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mật khẩu enable, console và mã hóa mật khẩu</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6" name="Picture 5">
            <a:extLst>
              <a:ext uri="{FF2B5EF4-FFF2-40B4-BE49-F238E27FC236}">
                <a16:creationId xmlns:a16="http://schemas.microsoft.com/office/drawing/2014/main" id="{646BD7C7-91DA-101F-4105-A5A5BD564B5D}"/>
              </a:ext>
            </a:extLst>
          </p:cNvPr>
          <p:cNvPicPr>
            <a:picLocks noChangeAspect="1"/>
          </p:cNvPicPr>
          <p:nvPr/>
        </p:nvPicPr>
        <p:blipFill>
          <a:blip r:embed="rId3"/>
          <a:stretch>
            <a:fillRect/>
          </a:stretch>
        </p:blipFill>
        <p:spPr>
          <a:xfrm>
            <a:off x="1110223" y="1203300"/>
            <a:ext cx="3349042" cy="3516675"/>
          </a:xfrm>
          <a:prstGeom prst="rect">
            <a:avLst/>
          </a:prstGeom>
        </p:spPr>
      </p:pic>
      <p:pic>
        <p:nvPicPr>
          <p:cNvPr id="8" name="Picture 7">
            <a:extLst>
              <a:ext uri="{FF2B5EF4-FFF2-40B4-BE49-F238E27FC236}">
                <a16:creationId xmlns:a16="http://schemas.microsoft.com/office/drawing/2014/main" id="{2B66A163-8DA8-7EF5-4AC8-9D29AD46242D}"/>
              </a:ext>
            </a:extLst>
          </p:cNvPr>
          <p:cNvPicPr>
            <a:picLocks noChangeAspect="1"/>
          </p:cNvPicPr>
          <p:nvPr/>
        </p:nvPicPr>
        <p:blipFill>
          <a:blip r:embed="rId4"/>
          <a:stretch>
            <a:fillRect/>
          </a:stretch>
        </p:blipFill>
        <p:spPr>
          <a:xfrm>
            <a:off x="4806549" y="1203300"/>
            <a:ext cx="3416788" cy="3531539"/>
          </a:xfrm>
          <a:prstGeom prst="rect">
            <a:avLst/>
          </a:prstGeom>
        </p:spPr>
      </p:pic>
      <p:pic>
        <p:nvPicPr>
          <p:cNvPr id="7" name="Picture 6">
            <a:extLst>
              <a:ext uri="{FF2B5EF4-FFF2-40B4-BE49-F238E27FC236}">
                <a16:creationId xmlns:a16="http://schemas.microsoft.com/office/drawing/2014/main" id="{CC4BB945-C0B2-83FE-E984-4C2ECCF5A498}"/>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34963883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113079"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Port Security</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49C82FBC-A2BC-BD95-1FA0-2B518F536C83}"/>
              </a:ext>
            </a:extLst>
          </p:cNvPr>
          <p:cNvPicPr>
            <a:picLocks noChangeAspect="1"/>
          </p:cNvPicPr>
          <p:nvPr/>
        </p:nvPicPr>
        <p:blipFill>
          <a:blip r:embed="rId3"/>
          <a:stretch>
            <a:fillRect/>
          </a:stretch>
        </p:blipFill>
        <p:spPr>
          <a:xfrm>
            <a:off x="803069" y="1552906"/>
            <a:ext cx="3517937" cy="3267773"/>
          </a:xfrm>
          <a:prstGeom prst="rect">
            <a:avLst/>
          </a:prstGeom>
        </p:spPr>
      </p:pic>
      <p:pic>
        <p:nvPicPr>
          <p:cNvPr id="9" name="Picture 8">
            <a:extLst>
              <a:ext uri="{FF2B5EF4-FFF2-40B4-BE49-F238E27FC236}">
                <a16:creationId xmlns:a16="http://schemas.microsoft.com/office/drawing/2014/main" id="{E328EEA6-8013-677F-2CD9-CF1D6E8210DF}"/>
              </a:ext>
            </a:extLst>
          </p:cNvPr>
          <p:cNvPicPr>
            <a:picLocks noChangeAspect="1"/>
          </p:cNvPicPr>
          <p:nvPr/>
        </p:nvPicPr>
        <p:blipFill>
          <a:blip r:embed="rId4"/>
          <a:stretch>
            <a:fillRect/>
          </a:stretch>
        </p:blipFill>
        <p:spPr>
          <a:xfrm>
            <a:off x="4741102" y="1556205"/>
            <a:ext cx="3599829" cy="3264474"/>
          </a:xfrm>
          <a:prstGeom prst="rect">
            <a:avLst/>
          </a:prstGeom>
        </p:spPr>
      </p:pic>
      <p:sp>
        <p:nvSpPr>
          <p:cNvPr id="10" name="TextBox 9">
            <a:extLst>
              <a:ext uri="{FF2B5EF4-FFF2-40B4-BE49-F238E27FC236}">
                <a16:creationId xmlns:a16="http://schemas.microsoft.com/office/drawing/2014/main" id="{C46B9555-F8DD-4566-F96E-92C000EFCF32}"/>
              </a:ext>
            </a:extLst>
          </p:cNvPr>
          <p:cNvSpPr txBox="1"/>
          <p:nvPr/>
        </p:nvSpPr>
        <p:spPr>
          <a:xfrm>
            <a:off x="162839" y="1066134"/>
            <a:ext cx="8574066" cy="30777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Giới hạn số máy được phép sử dụng port</a:t>
            </a:r>
            <a:r>
              <a:rPr lang="vi-VN"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96AD220D-169C-C4F8-23A8-32E56D778341}"/>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26792995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2858475"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SSH và bảo mật cơ bản</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pic>
        <p:nvPicPr>
          <p:cNvPr id="8" name="Picture 7">
            <a:extLst>
              <a:ext uri="{FF2B5EF4-FFF2-40B4-BE49-F238E27FC236}">
                <a16:creationId xmlns:a16="http://schemas.microsoft.com/office/drawing/2014/main" id="{BCDE24A1-A728-9947-1EA4-F68718937223}"/>
              </a:ext>
            </a:extLst>
          </p:cNvPr>
          <p:cNvPicPr>
            <a:picLocks noChangeAspect="1"/>
          </p:cNvPicPr>
          <p:nvPr/>
        </p:nvPicPr>
        <p:blipFill>
          <a:blip r:embed="rId3"/>
          <a:stretch>
            <a:fillRect/>
          </a:stretch>
        </p:blipFill>
        <p:spPr>
          <a:xfrm>
            <a:off x="546970" y="1212391"/>
            <a:ext cx="3787036" cy="3569838"/>
          </a:xfrm>
          <a:prstGeom prst="rect">
            <a:avLst/>
          </a:prstGeom>
        </p:spPr>
      </p:pic>
      <p:pic>
        <p:nvPicPr>
          <p:cNvPr id="11" name="Picture 10">
            <a:extLst>
              <a:ext uri="{FF2B5EF4-FFF2-40B4-BE49-F238E27FC236}">
                <a16:creationId xmlns:a16="http://schemas.microsoft.com/office/drawing/2014/main" id="{36E8D525-920F-40F4-8951-6B5E83017F38}"/>
              </a:ext>
            </a:extLst>
          </p:cNvPr>
          <p:cNvPicPr>
            <a:picLocks noChangeAspect="1"/>
          </p:cNvPicPr>
          <p:nvPr/>
        </p:nvPicPr>
        <p:blipFill>
          <a:blip r:embed="rId4"/>
          <a:stretch>
            <a:fillRect/>
          </a:stretch>
        </p:blipFill>
        <p:spPr>
          <a:xfrm>
            <a:off x="4521895" y="1212392"/>
            <a:ext cx="4039085" cy="3569838"/>
          </a:xfrm>
          <a:prstGeom prst="rect">
            <a:avLst/>
          </a:prstGeom>
        </p:spPr>
      </p:pic>
      <p:pic>
        <p:nvPicPr>
          <p:cNvPr id="6" name="Picture 5">
            <a:extLst>
              <a:ext uri="{FF2B5EF4-FFF2-40B4-BE49-F238E27FC236}">
                <a16:creationId xmlns:a16="http://schemas.microsoft.com/office/drawing/2014/main" id="{06863FAF-930F-8158-20D1-805ECDF9FC96}"/>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10789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17"/>
        <p:cNvGrpSpPr/>
        <p:nvPr/>
      </p:nvGrpSpPr>
      <p:grpSpPr>
        <a:xfrm>
          <a:off x="0" y="0"/>
          <a:ext cx="0" cy="0"/>
          <a:chOff x="0" y="0"/>
          <a:chExt cx="0" cy="0"/>
        </a:xfrm>
      </p:grpSpPr>
      <p:sp>
        <p:nvSpPr>
          <p:cNvPr id="1218" name="Google Shape;1218;p44"/>
          <p:cNvSpPr/>
          <p:nvPr/>
        </p:nvSpPr>
        <p:spPr>
          <a:xfrm>
            <a:off x="4270650" y="1969050"/>
            <a:ext cx="602700" cy="602700"/>
          </a:xfrm>
          <a:prstGeom prst="ellipse">
            <a:avLst/>
          </a:prstGeom>
          <a:solidFill>
            <a:srgbClr val="FF0000"/>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44"/>
          <p:cNvSpPr/>
          <p:nvPr/>
        </p:nvSpPr>
        <p:spPr>
          <a:xfrm>
            <a:off x="4270650" y="2746100"/>
            <a:ext cx="602700" cy="602700"/>
          </a:xfrm>
          <a:prstGeom prst="ellipse">
            <a:avLst/>
          </a:prstGeom>
          <a:solidFill>
            <a:srgbClr val="00B050"/>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44"/>
          <p:cNvSpPr/>
          <p:nvPr/>
        </p:nvSpPr>
        <p:spPr>
          <a:xfrm>
            <a:off x="4270650" y="3523150"/>
            <a:ext cx="602700" cy="602700"/>
          </a:xfrm>
          <a:prstGeom prst="ellipse">
            <a:avLst/>
          </a:prstGeom>
          <a:solidFill>
            <a:srgbClr val="FFFF00"/>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44"/>
          <p:cNvSpPr txBox="1">
            <a:spLocks noGrp="1"/>
          </p:cNvSpPr>
          <p:nvPr>
            <p:ph type="title"/>
          </p:nvPr>
        </p:nvSpPr>
        <p:spPr>
          <a:xfrm rot="1973">
            <a:off x="4049388" y="1992300"/>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uFill>
                  <a:noFill/>
                </a:uFill>
                <a:hlinkClick r:id="rId3" action="ppaction://hlinksldjump">
                  <a:extLst>
                    <a:ext uri="{A12FA001-AC4F-418D-AE19-62706E023703}">
                      <ahyp:hlinkClr xmlns:ahyp="http://schemas.microsoft.com/office/drawing/2018/hyperlinkcolor" val="tx"/>
                    </a:ext>
                  </a:extLst>
                </a:hlinkClick>
              </a:rPr>
              <a:t>01</a:t>
            </a:r>
            <a:endParaRPr dirty="0">
              <a:effectLst>
                <a:outerShdw blurRad="38100" dist="38100" dir="2700000" algn="tl">
                  <a:srgbClr val="000000">
                    <a:alpha val="43137"/>
                  </a:srgbClr>
                </a:outerShdw>
              </a:effectLst>
            </a:endParaRPr>
          </a:p>
        </p:txBody>
      </p:sp>
      <p:sp>
        <p:nvSpPr>
          <p:cNvPr id="1224" name="Google Shape;1224;p44"/>
          <p:cNvSpPr txBox="1">
            <a:spLocks noGrp="1"/>
          </p:cNvSpPr>
          <p:nvPr>
            <p:ph type="title" idx="2"/>
          </p:nvPr>
        </p:nvSpPr>
        <p:spPr>
          <a:xfrm>
            <a:off x="719988" y="1781387"/>
            <a:ext cx="24888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uFill>
                  <a:noFill/>
                </a:uFill>
                <a:latin typeface="+mj-lt"/>
              </a:rPr>
              <a:t>MỞ ĐẦU </a:t>
            </a:r>
            <a:endParaRPr dirty="0">
              <a:latin typeface="+mj-lt"/>
            </a:endParaRPr>
          </a:p>
        </p:txBody>
      </p:sp>
      <p:sp>
        <p:nvSpPr>
          <p:cNvPr id="1229" name="Google Shape;1229;p44"/>
          <p:cNvSpPr txBox="1">
            <a:spLocks noGrp="1"/>
          </p:cNvSpPr>
          <p:nvPr>
            <p:ph type="title" idx="6"/>
          </p:nvPr>
        </p:nvSpPr>
        <p:spPr>
          <a:xfrm rot="1973">
            <a:off x="4049388" y="3534919"/>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uFill>
                  <a:noFill/>
                </a:uFill>
                <a:hlinkClick r:id="rId4" action="ppaction://hlinksldjump">
                  <a:extLst>
                    <a:ext uri="{A12FA001-AC4F-418D-AE19-62706E023703}">
                      <ahyp:hlinkClr xmlns:ahyp="http://schemas.microsoft.com/office/drawing/2018/hyperlinkcolor" val="tx"/>
                    </a:ext>
                  </a:extLst>
                </a:hlinkClick>
              </a:rPr>
              <a:t>03</a:t>
            </a:r>
            <a:endParaRPr dirty="0">
              <a:effectLst>
                <a:outerShdw blurRad="38100" dist="38100" dir="2700000" algn="tl">
                  <a:srgbClr val="000000">
                    <a:alpha val="43137"/>
                  </a:srgbClr>
                </a:outerShdw>
              </a:effectLst>
            </a:endParaRPr>
          </a:p>
        </p:txBody>
      </p:sp>
      <p:sp>
        <p:nvSpPr>
          <p:cNvPr id="1230" name="Google Shape;1230;p44"/>
          <p:cNvSpPr txBox="1">
            <a:spLocks noGrp="1"/>
          </p:cNvSpPr>
          <p:nvPr>
            <p:ph type="title" idx="7"/>
          </p:nvPr>
        </p:nvSpPr>
        <p:spPr>
          <a:xfrm>
            <a:off x="719988" y="3304617"/>
            <a:ext cx="2488800" cy="527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vi-VN" dirty="0">
                <a:uFill>
                  <a:noFill/>
                </a:uFill>
                <a:latin typeface="+mj-lt"/>
              </a:rPr>
              <a:t>TỔNG KẾT</a:t>
            </a:r>
            <a:endParaRPr dirty="0">
              <a:latin typeface="+mj-lt"/>
            </a:endParaRPr>
          </a:p>
        </p:txBody>
      </p:sp>
      <p:sp>
        <p:nvSpPr>
          <p:cNvPr id="1232" name="Google Shape;1232;p44"/>
          <p:cNvSpPr txBox="1">
            <a:spLocks noGrp="1"/>
          </p:cNvSpPr>
          <p:nvPr>
            <p:ph type="title" idx="9"/>
          </p:nvPr>
        </p:nvSpPr>
        <p:spPr>
          <a:xfrm rot="-1973" flipH="1">
            <a:off x="4049388" y="2763609"/>
            <a:ext cx="1045200" cy="556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effectLst>
                  <a:outerShdw blurRad="38100" dist="38100" dir="2700000" algn="tl">
                    <a:srgbClr val="000000">
                      <a:alpha val="43137"/>
                    </a:srgbClr>
                  </a:outerShdw>
                </a:effectLst>
                <a:uFill>
                  <a:noFill/>
                </a:uFill>
                <a:hlinkClick r:id="rId5" action="ppaction://hlinksldjump">
                  <a:extLst>
                    <a:ext uri="{A12FA001-AC4F-418D-AE19-62706E023703}">
                      <ahyp:hlinkClr xmlns:ahyp="http://schemas.microsoft.com/office/drawing/2018/hyperlinkcolor" val="tx"/>
                    </a:ext>
                  </a:extLst>
                </a:hlinkClick>
              </a:rPr>
              <a:t>02</a:t>
            </a:r>
            <a:endParaRPr dirty="0">
              <a:effectLst>
                <a:outerShdw blurRad="38100" dist="38100" dir="2700000" algn="tl">
                  <a:srgbClr val="000000">
                    <a:alpha val="43137"/>
                  </a:srgbClr>
                </a:outerShdw>
              </a:effectLst>
            </a:endParaRPr>
          </a:p>
        </p:txBody>
      </p:sp>
      <p:sp>
        <p:nvSpPr>
          <p:cNvPr id="1233" name="Google Shape;1233;p44"/>
          <p:cNvSpPr txBox="1">
            <a:spLocks noGrp="1"/>
          </p:cNvSpPr>
          <p:nvPr>
            <p:ph type="title" idx="13"/>
          </p:nvPr>
        </p:nvSpPr>
        <p:spPr>
          <a:xfrm flipH="1">
            <a:off x="5934913" y="2589487"/>
            <a:ext cx="2559600" cy="52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CHI TIẾT CẤU HÌNH</a:t>
            </a:r>
            <a:endParaRPr dirty="0">
              <a:latin typeface="+mj-lt"/>
            </a:endParaRPr>
          </a:p>
        </p:txBody>
      </p:sp>
      <p:cxnSp>
        <p:nvCxnSpPr>
          <p:cNvPr id="1238" name="Google Shape;1238;p44"/>
          <p:cNvCxnSpPr>
            <a:stCxn id="1218" idx="4"/>
            <a:endCxn id="1219" idx="0"/>
          </p:cNvCxnSpPr>
          <p:nvPr/>
        </p:nvCxnSpPr>
        <p:spPr>
          <a:xfrm>
            <a:off x="4572000" y="2571750"/>
            <a:ext cx="0" cy="174300"/>
          </a:xfrm>
          <a:prstGeom prst="straightConnector1">
            <a:avLst/>
          </a:prstGeom>
          <a:noFill/>
          <a:ln w="9525" cap="rnd" cmpd="sng">
            <a:solidFill>
              <a:schemeClr val="accent4"/>
            </a:solidFill>
            <a:prstDash val="solid"/>
            <a:round/>
            <a:headEnd type="none" w="med" len="med"/>
            <a:tailEnd type="none" w="med" len="med"/>
          </a:ln>
        </p:spPr>
      </p:cxnSp>
      <p:cxnSp>
        <p:nvCxnSpPr>
          <p:cNvPr id="1239" name="Google Shape;1239;p44"/>
          <p:cNvCxnSpPr>
            <a:stCxn id="1219" idx="4"/>
            <a:endCxn id="1220" idx="0"/>
          </p:cNvCxnSpPr>
          <p:nvPr/>
        </p:nvCxnSpPr>
        <p:spPr>
          <a:xfrm>
            <a:off x="4572000" y="3348800"/>
            <a:ext cx="0" cy="174300"/>
          </a:xfrm>
          <a:prstGeom prst="straightConnector1">
            <a:avLst/>
          </a:prstGeom>
          <a:noFill/>
          <a:ln w="9525" cap="rnd" cmpd="sng">
            <a:solidFill>
              <a:schemeClr val="accent4"/>
            </a:solidFill>
            <a:prstDash val="solid"/>
            <a:round/>
            <a:headEnd type="none" w="med" len="med"/>
            <a:tailEnd type="none" w="med" len="med"/>
          </a:ln>
        </p:spPr>
      </p:cxnSp>
      <p:cxnSp>
        <p:nvCxnSpPr>
          <p:cNvPr id="1242" name="Google Shape;1242;p44"/>
          <p:cNvCxnSpPr>
            <a:cxnSpLocks/>
            <a:stCxn id="1224" idx="3"/>
            <a:endCxn id="1218" idx="2"/>
          </p:cNvCxnSpPr>
          <p:nvPr/>
        </p:nvCxnSpPr>
        <p:spPr>
          <a:xfrm>
            <a:off x="3208788" y="2045237"/>
            <a:ext cx="1062000" cy="225300"/>
          </a:xfrm>
          <a:prstGeom prst="bentConnector3">
            <a:avLst>
              <a:gd name="adj1" fmla="val 49994"/>
            </a:avLst>
          </a:prstGeom>
          <a:noFill/>
          <a:ln w="9525" cap="rnd" cmpd="sng">
            <a:solidFill>
              <a:srgbClr val="FF0000"/>
            </a:solidFill>
            <a:prstDash val="solid"/>
            <a:round/>
            <a:headEnd type="none" w="med" len="med"/>
            <a:tailEnd type="none" w="med" len="med"/>
          </a:ln>
        </p:spPr>
      </p:cxnSp>
      <p:cxnSp>
        <p:nvCxnSpPr>
          <p:cNvPr id="1243" name="Google Shape;1243;p44"/>
          <p:cNvCxnSpPr>
            <a:stCxn id="1219" idx="6"/>
            <a:endCxn id="1233" idx="3"/>
          </p:cNvCxnSpPr>
          <p:nvPr/>
        </p:nvCxnSpPr>
        <p:spPr>
          <a:xfrm rot="10800000" flipH="1">
            <a:off x="4873350" y="2853350"/>
            <a:ext cx="1061700" cy="194100"/>
          </a:xfrm>
          <a:prstGeom prst="bentConnector3">
            <a:avLst>
              <a:gd name="adj1" fmla="val 49994"/>
            </a:avLst>
          </a:prstGeom>
          <a:noFill/>
          <a:ln w="9525" cap="rnd" cmpd="sng">
            <a:solidFill>
              <a:srgbClr val="00B050"/>
            </a:solidFill>
            <a:prstDash val="solid"/>
            <a:round/>
            <a:headEnd type="none" w="med" len="med"/>
            <a:tailEnd type="none" w="med" len="med"/>
          </a:ln>
        </p:spPr>
      </p:cxnSp>
      <p:cxnSp>
        <p:nvCxnSpPr>
          <p:cNvPr id="1244" name="Google Shape;1244;p44"/>
          <p:cNvCxnSpPr>
            <a:cxnSpLocks/>
            <a:stCxn id="1230" idx="3"/>
            <a:endCxn id="1220" idx="2"/>
          </p:cNvCxnSpPr>
          <p:nvPr/>
        </p:nvCxnSpPr>
        <p:spPr>
          <a:xfrm>
            <a:off x="3208788" y="3568467"/>
            <a:ext cx="1062000" cy="255900"/>
          </a:xfrm>
          <a:prstGeom prst="bentConnector3">
            <a:avLst>
              <a:gd name="adj1" fmla="val 49994"/>
            </a:avLst>
          </a:prstGeom>
          <a:noFill/>
          <a:ln w="9525" cap="rnd" cmpd="sng">
            <a:solidFill>
              <a:srgbClr val="FFFF00"/>
            </a:solidFill>
            <a:prstDash val="solid"/>
            <a:round/>
            <a:headEnd type="none" w="med" len="med"/>
            <a:tailEnd type="none" w="med" len="med"/>
          </a:ln>
        </p:spPr>
      </p:cxnSp>
      <p:sp>
        <p:nvSpPr>
          <p:cNvPr id="50" name="Google Shape;1252;p45">
            <a:extLst>
              <a:ext uri="{FF2B5EF4-FFF2-40B4-BE49-F238E27FC236}">
                <a16:creationId xmlns:a16="http://schemas.microsoft.com/office/drawing/2014/main" id="{090575F3-2A77-BE41-70AA-53BE92694F17}"/>
              </a:ext>
            </a:extLst>
          </p:cNvPr>
          <p:cNvSpPr txBox="1">
            <a:spLocks/>
          </p:cNvSpPr>
          <p:nvPr/>
        </p:nvSpPr>
        <p:spPr>
          <a:xfrm>
            <a:off x="2391888" y="162789"/>
            <a:ext cx="4360200" cy="8418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3600"/>
              <a:buFont typeface="Oxanium"/>
              <a:buNone/>
              <a:defRPr sz="43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3600"/>
              <a:buFont typeface="Oxanium"/>
              <a:buNone/>
              <a:defRPr sz="3600" b="1" i="0" u="none" strike="noStrike" cap="none">
                <a:solidFill>
                  <a:schemeClr val="lt1"/>
                </a:solidFill>
                <a:latin typeface="Oxanium"/>
                <a:ea typeface="Oxanium"/>
                <a:cs typeface="Oxanium"/>
                <a:sym typeface="Oxanium"/>
              </a:defRPr>
            </a:lvl9pPr>
          </a:lstStyle>
          <a:p>
            <a:r>
              <a:rPr lang="vi-VN" dirty="0">
                <a:latin typeface="+mj-lt"/>
              </a:rPr>
              <a:t>MỤC LỤC</a:t>
            </a:r>
            <a:endParaRPr lang="en-US" dirty="0">
              <a:latin typeface="+mj-lt"/>
            </a:endParaRPr>
          </a:p>
        </p:txBody>
      </p:sp>
      <p:pic>
        <p:nvPicPr>
          <p:cNvPr id="17" name="Picture 16">
            <a:extLst>
              <a:ext uri="{FF2B5EF4-FFF2-40B4-BE49-F238E27FC236}">
                <a16:creationId xmlns:a16="http://schemas.microsoft.com/office/drawing/2014/main" id="{0FF56100-99AB-0D72-7862-CE754E8195A0}"/>
              </a:ext>
            </a:extLst>
          </p:cNvPr>
          <p:cNvPicPr>
            <a:picLocks noChangeAspect="1"/>
          </p:cNvPicPr>
          <p:nvPr/>
        </p:nvPicPr>
        <p:blipFill>
          <a:blip r:embed="rId6"/>
          <a:stretch>
            <a:fillRect/>
          </a:stretch>
        </p:blipFill>
        <p:spPr>
          <a:xfrm rot="10800000" flipH="1" flipV="1">
            <a:off x="8043210" y="180589"/>
            <a:ext cx="815086" cy="45010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40"/>
        <p:cNvGrpSpPr/>
        <p:nvPr/>
      </p:nvGrpSpPr>
      <p:grpSpPr>
        <a:xfrm>
          <a:off x="0" y="0"/>
          <a:ext cx="0" cy="0"/>
          <a:chOff x="0" y="0"/>
          <a:chExt cx="0" cy="0"/>
        </a:xfrm>
      </p:grpSpPr>
      <p:sp>
        <p:nvSpPr>
          <p:cNvPr id="1441" name="Google Shape;1441;p54"/>
          <p:cNvSpPr txBox="1">
            <a:spLocks noGrp="1"/>
          </p:cNvSpPr>
          <p:nvPr>
            <p:ph type="title"/>
          </p:nvPr>
        </p:nvSpPr>
        <p:spPr>
          <a:xfrm>
            <a:off x="1178850" y="169589"/>
            <a:ext cx="6786300" cy="71425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2.5 Chi tiết cấu hình hệ thống</a:t>
            </a:r>
            <a:endParaRPr sz="2800" dirty="0">
              <a:solidFill>
                <a:schemeClr val="accent4"/>
              </a:solidFill>
              <a:latin typeface="+mj-lt"/>
            </a:endParaRPr>
          </a:p>
        </p:txBody>
      </p:sp>
      <p:sp>
        <p:nvSpPr>
          <p:cNvPr id="2" name="TextBox 1">
            <a:extLst>
              <a:ext uri="{FF2B5EF4-FFF2-40B4-BE49-F238E27FC236}">
                <a16:creationId xmlns:a16="http://schemas.microsoft.com/office/drawing/2014/main" id="{F26BB18D-A545-2A91-84A2-5598A738F853}"/>
              </a:ext>
            </a:extLst>
          </p:cNvPr>
          <p:cNvSpPr txBox="1"/>
          <p:nvPr/>
        </p:nvSpPr>
        <p:spPr>
          <a:xfrm>
            <a:off x="162839" y="729951"/>
            <a:ext cx="1479892" cy="307777"/>
          </a:xfrm>
          <a:prstGeom prst="rect">
            <a:avLst/>
          </a:prstGeom>
          <a:noFill/>
        </p:spPr>
        <p:txBody>
          <a:bodyPr wrap="none" rtlCol="0">
            <a:spAutoFit/>
          </a:bodyPr>
          <a:lstStyle/>
          <a:p>
            <a:pPr marL="285750" indent="-285750">
              <a:buClr>
                <a:schemeClr val="bg1"/>
              </a:buClr>
              <a:buFont typeface="Wingdings" panose="05000000000000000000" pitchFamily="2" charset="2"/>
              <a:buChar char="q"/>
            </a:pPr>
            <a:r>
              <a:rPr lang="vi-VN" dirty="0">
                <a:solidFill>
                  <a:schemeClr val="accent4">
                    <a:lumMod val="20000"/>
                    <a:lumOff val="80000"/>
                  </a:schemeClr>
                </a:solidFill>
                <a:latin typeface="Times New Roman" panose="02020603050405020304" pitchFamily="18" charset="0"/>
                <a:cs typeface="Times New Roman" panose="02020603050405020304" pitchFamily="18" charset="0"/>
              </a:rPr>
              <a:t>Cấu hình ZPF</a:t>
            </a:r>
            <a:endParaRPr lang="en-US" dirty="0">
              <a:solidFill>
                <a:schemeClr val="accent4">
                  <a:lumMod val="20000"/>
                  <a:lumOff val="80000"/>
                </a:schemeClr>
              </a:solidFill>
              <a:latin typeface="Times New Roman" panose="02020603050405020304" pitchFamily="18" charset="0"/>
              <a:cs typeface="Times New Roman" panose="02020603050405020304" pitchFamily="18" charset="0"/>
            </a:endParaRPr>
          </a:p>
        </p:txBody>
      </p:sp>
      <p:sp>
        <p:nvSpPr>
          <p:cNvPr id="10" name="TextBox 9">
            <a:extLst>
              <a:ext uri="{FF2B5EF4-FFF2-40B4-BE49-F238E27FC236}">
                <a16:creationId xmlns:a16="http://schemas.microsoft.com/office/drawing/2014/main" id="{C46B9555-F8DD-4566-F96E-92C000EFCF32}"/>
              </a:ext>
            </a:extLst>
          </p:cNvPr>
          <p:cNvSpPr txBox="1"/>
          <p:nvPr/>
        </p:nvSpPr>
        <p:spPr>
          <a:xfrm>
            <a:off x="162839" y="1066134"/>
            <a:ext cx="8574066" cy="307777"/>
          </a:xfrm>
          <a:prstGeom prst="rect">
            <a:avLst/>
          </a:prstGeom>
          <a:noFill/>
        </p:spPr>
        <p:txBody>
          <a:bodyPr wrap="square" rtlCol="0">
            <a:spAutoFit/>
          </a:bodyPr>
          <a:lstStyle/>
          <a:p>
            <a:pPr marL="285750" indent="-285750" algn="just">
              <a:buClr>
                <a:schemeClr val="bg1"/>
              </a:buClr>
              <a:buFont typeface="Wingdings" panose="05000000000000000000" pitchFamily="2" charset="2"/>
              <a:buChar char="v"/>
            </a:pPr>
            <a:r>
              <a:rPr lang="vi-VN" dirty="0">
                <a:solidFill>
                  <a:schemeClr val="accent4">
                    <a:lumMod val="20000"/>
                    <a:lumOff val="80000"/>
                  </a:schemeClr>
                </a:solidFill>
                <a:latin typeface="+mj-lt"/>
              </a:rPr>
              <a:t>Chức năng: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Là</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một</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dạng</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Access-list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nhưng</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sử</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dụng</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interface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thay</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vì</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a:t>
            </a:r>
            <a:r>
              <a:rPr lang="en-US" dirty="0" err="1">
                <a:solidFill>
                  <a:schemeClr val="accent4">
                    <a:lumMod val="20000"/>
                    <a:lumOff val="80000"/>
                  </a:schemeClr>
                </a:solidFill>
                <a:effectLst/>
                <a:latin typeface="Times New Roman" panose="02020603050405020304" pitchFamily="18" charset="0"/>
                <a:ea typeface="Times New Roman" panose="02020603050405020304" pitchFamily="18" charset="0"/>
              </a:rPr>
              <a:t>các</a:t>
            </a:r>
            <a:r>
              <a:rPr lang="en-US" dirty="0">
                <a:solidFill>
                  <a:schemeClr val="accent4">
                    <a:lumMod val="20000"/>
                    <a:lumOff val="80000"/>
                  </a:schemeClr>
                </a:solidFill>
                <a:effectLst/>
                <a:latin typeface="Times New Roman" panose="02020603050405020304" pitchFamily="18" charset="0"/>
                <a:ea typeface="Times New Roman" panose="02020603050405020304" pitchFamily="18" charset="0"/>
              </a:rPr>
              <a:t> IP</a:t>
            </a:r>
            <a:r>
              <a:rPr lang="vi-VN" dirty="0">
                <a:solidFill>
                  <a:schemeClr val="accent4">
                    <a:lumMod val="20000"/>
                    <a:lumOff val="80000"/>
                  </a:schemeClr>
                </a:solidFill>
                <a:effectLst/>
                <a:latin typeface="Times New Roman" panose="02020603050405020304" pitchFamily="18" charset="0"/>
                <a:ea typeface="Times New Roman" panose="02020603050405020304" pitchFamily="18" charset="0"/>
              </a:rPr>
              <a:t>.</a:t>
            </a:r>
            <a:endParaRPr lang="en-US"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8" name="Picture 7">
            <a:extLst>
              <a:ext uri="{FF2B5EF4-FFF2-40B4-BE49-F238E27FC236}">
                <a16:creationId xmlns:a16="http://schemas.microsoft.com/office/drawing/2014/main" id="{E6ACCACA-31AE-7689-E5E9-3E9593592574}"/>
              </a:ext>
            </a:extLst>
          </p:cNvPr>
          <p:cNvPicPr>
            <a:picLocks noChangeAspect="1"/>
          </p:cNvPicPr>
          <p:nvPr/>
        </p:nvPicPr>
        <p:blipFill>
          <a:blip r:embed="rId3"/>
          <a:stretch>
            <a:fillRect/>
          </a:stretch>
        </p:blipFill>
        <p:spPr>
          <a:xfrm>
            <a:off x="1096938" y="1556205"/>
            <a:ext cx="3562771" cy="3248205"/>
          </a:xfrm>
          <a:prstGeom prst="rect">
            <a:avLst/>
          </a:prstGeom>
        </p:spPr>
      </p:pic>
      <p:pic>
        <p:nvPicPr>
          <p:cNvPr id="11" name="Picture 10">
            <a:extLst>
              <a:ext uri="{FF2B5EF4-FFF2-40B4-BE49-F238E27FC236}">
                <a16:creationId xmlns:a16="http://schemas.microsoft.com/office/drawing/2014/main" id="{986127D5-1A3C-13E6-7FC5-A67C1BA3A4B2}"/>
              </a:ext>
            </a:extLst>
          </p:cNvPr>
          <p:cNvPicPr>
            <a:picLocks noChangeAspect="1"/>
          </p:cNvPicPr>
          <p:nvPr/>
        </p:nvPicPr>
        <p:blipFill>
          <a:blip r:embed="rId4"/>
          <a:stretch>
            <a:fillRect/>
          </a:stretch>
        </p:blipFill>
        <p:spPr>
          <a:xfrm>
            <a:off x="4942569" y="1540358"/>
            <a:ext cx="2970833" cy="3279898"/>
          </a:xfrm>
          <a:prstGeom prst="rect">
            <a:avLst/>
          </a:prstGeom>
        </p:spPr>
      </p:pic>
      <p:pic>
        <p:nvPicPr>
          <p:cNvPr id="7" name="Picture 6">
            <a:extLst>
              <a:ext uri="{FF2B5EF4-FFF2-40B4-BE49-F238E27FC236}">
                <a16:creationId xmlns:a16="http://schemas.microsoft.com/office/drawing/2014/main" id="{F0716AEE-AFAF-390B-B637-86FA68075745}"/>
              </a:ext>
            </a:extLst>
          </p:cNvPr>
          <p:cNvPicPr>
            <a:picLocks noChangeAspect="1"/>
          </p:cNvPicPr>
          <p:nvPr/>
        </p:nvPicPr>
        <p:blipFill>
          <a:blip r:embed="rId5"/>
          <a:stretch>
            <a:fillRect/>
          </a:stretch>
        </p:blipFill>
        <p:spPr>
          <a:xfrm rot="10800000" flipH="1" flipV="1">
            <a:off x="8043210" y="174058"/>
            <a:ext cx="815086" cy="450101"/>
          </a:xfrm>
          <a:prstGeom prst="rect">
            <a:avLst/>
          </a:prstGeom>
        </p:spPr>
      </p:pic>
    </p:spTree>
    <p:extLst>
      <p:ext uri="{BB962C8B-B14F-4D97-AF65-F5344CB8AC3E}">
        <p14:creationId xmlns:p14="http://schemas.microsoft.com/office/powerpoint/2010/main" val="37886275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sp>
        <p:nvSpPr>
          <p:cNvPr id="1566" name="Google Shape;1566;p57"/>
          <p:cNvSpPr/>
          <p:nvPr/>
        </p:nvSpPr>
        <p:spPr>
          <a:xfrm>
            <a:off x="2058225" y="5400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57"/>
          <p:cNvSpPr txBox="1">
            <a:spLocks noGrp="1"/>
          </p:cNvSpPr>
          <p:nvPr>
            <p:ph type="title"/>
          </p:nvPr>
        </p:nvSpPr>
        <p:spPr>
          <a:xfrm>
            <a:off x="720000" y="2677350"/>
            <a:ext cx="436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TỔNG KẾT</a:t>
            </a:r>
            <a:endParaRPr dirty="0">
              <a:latin typeface="+mj-lt"/>
            </a:endParaRPr>
          </a:p>
        </p:txBody>
      </p:sp>
      <p:sp>
        <p:nvSpPr>
          <p:cNvPr id="1568" name="Google Shape;1568;p57"/>
          <p:cNvSpPr txBox="1">
            <a:spLocks noGrp="1"/>
          </p:cNvSpPr>
          <p:nvPr>
            <p:ph type="title" idx="2"/>
          </p:nvPr>
        </p:nvSpPr>
        <p:spPr>
          <a:xfrm>
            <a:off x="2124950" y="7317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cxnSp>
        <p:nvCxnSpPr>
          <p:cNvPr id="1570" name="Google Shape;1570;p57"/>
          <p:cNvCxnSpPr>
            <a:stCxn id="1566" idx="4"/>
            <a:endCxn id="1567" idx="0"/>
          </p:cNvCxnSpPr>
          <p:nvPr/>
        </p:nvCxnSpPr>
        <p:spPr>
          <a:xfrm>
            <a:off x="2900175" y="2223900"/>
            <a:ext cx="0" cy="453600"/>
          </a:xfrm>
          <a:prstGeom prst="straightConnector1">
            <a:avLst/>
          </a:prstGeom>
          <a:noFill/>
          <a:ln w="9525" cap="rnd" cmpd="sng">
            <a:solidFill>
              <a:schemeClr val="accent4"/>
            </a:solidFill>
            <a:prstDash val="solid"/>
            <a:round/>
            <a:headEnd type="none" w="med" len="med"/>
            <a:tailEnd type="none" w="med" len="med"/>
          </a:ln>
        </p:spPr>
      </p:cxnSp>
      <p:cxnSp>
        <p:nvCxnSpPr>
          <p:cNvPr id="1571" name="Google Shape;1571;p57"/>
          <p:cNvCxnSpPr>
            <a:cxnSpLocks/>
            <a:stCxn id="1567" idx="2"/>
          </p:cNvCxnSpPr>
          <p:nvPr/>
        </p:nvCxnSpPr>
        <p:spPr>
          <a:xfrm>
            <a:off x="2900100" y="3519150"/>
            <a:ext cx="0" cy="453600"/>
          </a:xfrm>
          <a:prstGeom prst="straightConnector1">
            <a:avLst/>
          </a:prstGeom>
          <a:noFill/>
          <a:ln w="9525" cap="rnd" cmpd="sng">
            <a:solidFill>
              <a:schemeClr val="accent4"/>
            </a:solidFill>
            <a:prstDash val="solid"/>
            <a:round/>
            <a:headEnd type="none" w="med" len="med"/>
            <a:tailEnd type="none" w="med" len="med"/>
          </a:ln>
        </p:spPr>
      </p:cxnSp>
      <p:grpSp>
        <p:nvGrpSpPr>
          <p:cNvPr id="1572" name="Google Shape;1572;p57"/>
          <p:cNvGrpSpPr/>
          <p:nvPr/>
        </p:nvGrpSpPr>
        <p:grpSpPr>
          <a:xfrm flipH="1">
            <a:off x="5152286" y="1043829"/>
            <a:ext cx="3056331" cy="2813745"/>
            <a:chOff x="2074963" y="3797512"/>
            <a:chExt cx="1497688" cy="1378813"/>
          </a:xfrm>
        </p:grpSpPr>
        <p:grpSp>
          <p:nvGrpSpPr>
            <p:cNvPr id="1573" name="Google Shape;1573;p57"/>
            <p:cNvGrpSpPr/>
            <p:nvPr/>
          </p:nvGrpSpPr>
          <p:grpSpPr>
            <a:xfrm>
              <a:off x="2420109" y="3797512"/>
              <a:ext cx="467350" cy="626668"/>
              <a:chOff x="1484150" y="3776550"/>
              <a:chExt cx="417500" cy="559825"/>
            </a:xfrm>
          </p:grpSpPr>
          <p:sp>
            <p:nvSpPr>
              <p:cNvPr id="1574" name="Google Shape;1574;p57"/>
              <p:cNvSpPr/>
              <p:nvPr/>
            </p:nvSpPr>
            <p:spPr>
              <a:xfrm>
                <a:off x="1484400" y="3900525"/>
                <a:ext cx="103225" cy="435850"/>
              </a:xfrm>
              <a:custGeom>
                <a:avLst/>
                <a:gdLst/>
                <a:ahLst/>
                <a:cxnLst/>
                <a:rect l="l" t="t" r="r" b="b"/>
                <a:pathLst>
                  <a:path w="4129" h="17434" extrusionOk="0">
                    <a:moveTo>
                      <a:pt x="173" y="1"/>
                    </a:moveTo>
                    <a:cubicBezTo>
                      <a:pt x="162" y="1"/>
                      <a:pt x="150" y="2"/>
                      <a:pt x="139" y="4"/>
                    </a:cubicBezTo>
                    <a:cubicBezTo>
                      <a:pt x="54" y="25"/>
                      <a:pt x="0" y="105"/>
                      <a:pt x="19" y="189"/>
                    </a:cubicBezTo>
                    <a:cubicBezTo>
                      <a:pt x="35" y="265"/>
                      <a:pt x="102" y="314"/>
                      <a:pt x="173" y="314"/>
                    </a:cubicBezTo>
                    <a:cubicBezTo>
                      <a:pt x="184" y="314"/>
                      <a:pt x="195" y="312"/>
                      <a:pt x="207" y="308"/>
                    </a:cubicBezTo>
                    <a:cubicBezTo>
                      <a:pt x="292" y="289"/>
                      <a:pt x="345" y="209"/>
                      <a:pt x="326" y="124"/>
                    </a:cubicBezTo>
                    <a:cubicBezTo>
                      <a:pt x="310" y="51"/>
                      <a:pt x="245" y="1"/>
                      <a:pt x="173" y="1"/>
                    </a:cubicBezTo>
                    <a:close/>
                    <a:moveTo>
                      <a:pt x="442" y="1222"/>
                    </a:moveTo>
                    <a:cubicBezTo>
                      <a:pt x="431" y="1222"/>
                      <a:pt x="419" y="1223"/>
                      <a:pt x="408" y="1226"/>
                    </a:cubicBezTo>
                    <a:cubicBezTo>
                      <a:pt x="323" y="1244"/>
                      <a:pt x="273" y="1328"/>
                      <a:pt x="289" y="1414"/>
                    </a:cubicBezTo>
                    <a:cubicBezTo>
                      <a:pt x="308" y="1487"/>
                      <a:pt x="371" y="1535"/>
                      <a:pt x="442" y="1535"/>
                    </a:cubicBezTo>
                    <a:cubicBezTo>
                      <a:pt x="454" y="1535"/>
                      <a:pt x="464" y="1535"/>
                      <a:pt x="476" y="1533"/>
                    </a:cubicBezTo>
                    <a:cubicBezTo>
                      <a:pt x="562" y="1515"/>
                      <a:pt x="615" y="1431"/>
                      <a:pt x="595" y="1345"/>
                    </a:cubicBezTo>
                    <a:cubicBezTo>
                      <a:pt x="580" y="1272"/>
                      <a:pt x="515" y="1222"/>
                      <a:pt x="442" y="1222"/>
                    </a:cubicBezTo>
                    <a:close/>
                    <a:moveTo>
                      <a:pt x="715" y="2446"/>
                    </a:moveTo>
                    <a:cubicBezTo>
                      <a:pt x="704" y="2446"/>
                      <a:pt x="692" y="2448"/>
                      <a:pt x="681" y="2450"/>
                    </a:cubicBezTo>
                    <a:cubicBezTo>
                      <a:pt x="596" y="2468"/>
                      <a:pt x="542" y="2553"/>
                      <a:pt x="562" y="2637"/>
                    </a:cubicBezTo>
                    <a:cubicBezTo>
                      <a:pt x="578" y="2710"/>
                      <a:pt x="642" y="2760"/>
                      <a:pt x="713" y="2760"/>
                    </a:cubicBezTo>
                    <a:cubicBezTo>
                      <a:pt x="714" y="2760"/>
                      <a:pt x="714" y="2760"/>
                      <a:pt x="715" y="2760"/>
                    </a:cubicBezTo>
                    <a:cubicBezTo>
                      <a:pt x="724" y="2760"/>
                      <a:pt x="737" y="2757"/>
                      <a:pt x="746" y="2757"/>
                    </a:cubicBezTo>
                    <a:cubicBezTo>
                      <a:pt x="831" y="2735"/>
                      <a:pt x="884" y="2654"/>
                      <a:pt x="865" y="2570"/>
                    </a:cubicBezTo>
                    <a:cubicBezTo>
                      <a:pt x="849" y="2496"/>
                      <a:pt x="787" y="2446"/>
                      <a:pt x="715" y="2446"/>
                    </a:cubicBezTo>
                    <a:close/>
                    <a:moveTo>
                      <a:pt x="985" y="3668"/>
                    </a:moveTo>
                    <a:cubicBezTo>
                      <a:pt x="973" y="3668"/>
                      <a:pt x="962" y="3669"/>
                      <a:pt x="950" y="3672"/>
                    </a:cubicBezTo>
                    <a:cubicBezTo>
                      <a:pt x="865" y="3689"/>
                      <a:pt x="812" y="3774"/>
                      <a:pt x="831" y="3859"/>
                    </a:cubicBezTo>
                    <a:cubicBezTo>
                      <a:pt x="846" y="3932"/>
                      <a:pt x="912" y="3981"/>
                      <a:pt x="984" y="3981"/>
                    </a:cubicBezTo>
                    <a:cubicBezTo>
                      <a:pt x="993" y="3981"/>
                      <a:pt x="1007" y="3981"/>
                      <a:pt x="1018" y="3978"/>
                    </a:cubicBezTo>
                    <a:cubicBezTo>
                      <a:pt x="1104" y="3960"/>
                      <a:pt x="1157" y="3875"/>
                      <a:pt x="1137" y="3791"/>
                    </a:cubicBezTo>
                    <a:cubicBezTo>
                      <a:pt x="1123" y="3717"/>
                      <a:pt x="1057" y="3668"/>
                      <a:pt x="985" y="3668"/>
                    </a:cubicBezTo>
                    <a:close/>
                    <a:moveTo>
                      <a:pt x="1256" y="4893"/>
                    </a:moveTo>
                    <a:cubicBezTo>
                      <a:pt x="1244" y="4893"/>
                      <a:pt x="1231" y="4895"/>
                      <a:pt x="1219" y="4897"/>
                    </a:cubicBezTo>
                    <a:cubicBezTo>
                      <a:pt x="1135" y="4915"/>
                      <a:pt x="1081" y="5000"/>
                      <a:pt x="1100" y="5085"/>
                    </a:cubicBezTo>
                    <a:cubicBezTo>
                      <a:pt x="1118" y="5156"/>
                      <a:pt x="1181" y="5205"/>
                      <a:pt x="1254" y="5207"/>
                    </a:cubicBezTo>
                    <a:cubicBezTo>
                      <a:pt x="1262" y="5207"/>
                      <a:pt x="1276" y="5204"/>
                      <a:pt x="1288" y="5204"/>
                    </a:cubicBezTo>
                    <a:cubicBezTo>
                      <a:pt x="1373" y="5185"/>
                      <a:pt x="1426" y="5101"/>
                      <a:pt x="1407" y="5017"/>
                    </a:cubicBezTo>
                    <a:cubicBezTo>
                      <a:pt x="1392" y="4943"/>
                      <a:pt x="1328" y="4893"/>
                      <a:pt x="1256" y="4893"/>
                    </a:cubicBezTo>
                    <a:close/>
                    <a:moveTo>
                      <a:pt x="1526" y="6116"/>
                    </a:moveTo>
                    <a:cubicBezTo>
                      <a:pt x="1515" y="6116"/>
                      <a:pt x="1504" y="6117"/>
                      <a:pt x="1492" y="6120"/>
                    </a:cubicBezTo>
                    <a:cubicBezTo>
                      <a:pt x="1407" y="6139"/>
                      <a:pt x="1354" y="6220"/>
                      <a:pt x="1373" y="6305"/>
                    </a:cubicBezTo>
                    <a:cubicBezTo>
                      <a:pt x="1388" y="6376"/>
                      <a:pt x="1448" y="6426"/>
                      <a:pt x="1518" y="6426"/>
                    </a:cubicBezTo>
                    <a:cubicBezTo>
                      <a:pt x="1520" y="6426"/>
                      <a:pt x="1521" y="6426"/>
                      <a:pt x="1523" y="6426"/>
                    </a:cubicBezTo>
                    <a:cubicBezTo>
                      <a:pt x="1535" y="6426"/>
                      <a:pt x="1549" y="6426"/>
                      <a:pt x="1558" y="6424"/>
                    </a:cubicBezTo>
                    <a:cubicBezTo>
                      <a:pt x="1642" y="6405"/>
                      <a:pt x="1696" y="6324"/>
                      <a:pt x="1677" y="6239"/>
                    </a:cubicBezTo>
                    <a:cubicBezTo>
                      <a:pt x="1660" y="6166"/>
                      <a:pt x="1598" y="6116"/>
                      <a:pt x="1526" y="6116"/>
                    </a:cubicBezTo>
                    <a:close/>
                    <a:moveTo>
                      <a:pt x="1795" y="7338"/>
                    </a:moveTo>
                    <a:cubicBezTo>
                      <a:pt x="1783" y="7338"/>
                      <a:pt x="1772" y="7340"/>
                      <a:pt x="1760" y="7342"/>
                    </a:cubicBezTo>
                    <a:cubicBezTo>
                      <a:pt x="1675" y="7360"/>
                      <a:pt x="1622" y="7445"/>
                      <a:pt x="1641" y="7530"/>
                    </a:cubicBezTo>
                    <a:cubicBezTo>
                      <a:pt x="1658" y="7602"/>
                      <a:pt x="1723" y="7652"/>
                      <a:pt x="1795" y="7652"/>
                    </a:cubicBezTo>
                    <a:cubicBezTo>
                      <a:pt x="1803" y="7652"/>
                      <a:pt x="1817" y="7652"/>
                      <a:pt x="1829" y="7650"/>
                    </a:cubicBezTo>
                    <a:cubicBezTo>
                      <a:pt x="1914" y="7632"/>
                      <a:pt x="1967" y="7546"/>
                      <a:pt x="1948" y="7461"/>
                    </a:cubicBezTo>
                    <a:cubicBezTo>
                      <a:pt x="1933" y="7388"/>
                      <a:pt x="1867" y="7338"/>
                      <a:pt x="1795" y="7338"/>
                    </a:cubicBezTo>
                    <a:close/>
                    <a:moveTo>
                      <a:pt x="2066" y="8563"/>
                    </a:moveTo>
                    <a:cubicBezTo>
                      <a:pt x="2054" y="8563"/>
                      <a:pt x="2042" y="8564"/>
                      <a:pt x="2029" y="8567"/>
                    </a:cubicBezTo>
                    <a:cubicBezTo>
                      <a:pt x="1945" y="8586"/>
                      <a:pt x="1891" y="8666"/>
                      <a:pt x="1910" y="8752"/>
                    </a:cubicBezTo>
                    <a:cubicBezTo>
                      <a:pt x="1927" y="8826"/>
                      <a:pt x="1992" y="8873"/>
                      <a:pt x="2064" y="8873"/>
                    </a:cubicBezTo>
                    <a:cubicBezTo>
                      <a:pt x="2076" y="8873"/>
                      <a:pt x="2087" y="8873"/>
                      <a:pt x="2098" y="8871"/>
                    </a:cubicBezTo>
                    <a:cubicBezTo>
                      <a:pt x="2183" y="8851"/>
                      <a:pt x="2237" y="8771"/>
                      <a:pt x="2218" y="8686"/>
                    </a:cubicBezTo>
                    <a:cubicBezTo>
                      <a:pt x="2202" y="8613"/>
                      <a:pt x="2138" y="8563"/>
                      <a:pt x="2066" y="8563"/>
                    </a:cubicBezTo>
                    <a:close/>
                    <a:moveTo>
                      <a:pt x="2338" y="9784"/>
                    </a:moveTo>
                    <a:cubicBezTo>
                      <a:pt x="2326" y="9784"/>
                      <a:pt x="2314" y="9785"/>
                      <a:pt x="2302" y="9788"/>
                    </a:cubicBezTo>
                    <a:cubicBezTo>
                      <a:pt x="2218" y="9806"/>
                      <a:pt x="2165" y="9891"/>
                      <a:pt x="2179" y="9975"/>
                    </a:cubicBezTo>
                    <a:cubicBezTo>
                      <a:pt x="2200" y="10047"/>
                      <a:pt x="2262" y="10098"/>
                      <a:pt x="2333" y="10098"/>
                    </a:cubicBezTo>
                    <a:cubicBezTo>
                      <a:pt x="2345" y="10098"/>
                      <a:pt x="2359" y="10098"/>
                      <a:pt x="2368" y="10094"/>
                    </a:cubicBezTo>
                    <a:cubicBezTo>
                      <a:pt x="2452" y="10076"/>
                      <a:pt x="2506" y="9992"/>
                      <a:pt x="2487" y="9907"/>
                    </a:cubicBezTo>
                    <a:cubicBezTo>
                      <a:pt x="2470" y="9834"/>
                      <a:pt x="2409" y="9784"/>
                      <a:pt x="2338" y="9784"/>
                    </a:cubicBezTo>
                    <a:close/>
                    <a:moveTo>
                      <a:pt x="2606" y="11008"/>
                    </a:moveTo>
                    <a:cubicBezTo>
                      <a:pt x="2595" y="11008"/>
                      <a:pt x="2583" y="11009"/>
                      <a:pt x="2571" y="11012"/>
                    </a:cubicBezTo>
                    <a:cubicBezTo>
                      <a:pt x="2487" y="11031"/>
                      <a:pt x="2433" y="11114"/>
                      <a:pt x="2452" y="11196"/>
                    </a:cubicBezTo>
                    <a:cubicBezTo>
                      <a:pt x="2468" y="11271"/>
                      <a:pt x="2534" y="11321"/>
                      <a:pt x="2606" y="11321"/>
                    </a:cubicBezTo>
                    <a:cubicBezTo>
                      <a:pt x="2615" y="11321"/>
                      <a:pt x="2629" y="11319"/>
                      <a:pt x="2637" y="11316"/>
                    </a:cubicBezTo>
                    <a:cubicBezTo>
                      <a:pt x="2723" y="11301"/>
                      <a:pt x="2775" y="11215"/>
                      <a:pt x="2760" y="11131"/>
                    </a:cubicBezTo>
                    <a:cubicBezTo>
                      <a:pt x="2740" y="11058"/>
                      <a:pt x="2678" y="11008"/>
                      <a:pt x="2606" y="11008"/>
                    </a:cubicBezTo>
                    <a:close/>
                    <a:moveTo>
                      <a:pt x="2870" y="12231"/>
                    </a:moveTo>
                    <a:cubicBezTo>
                      <a:pt x="2861" y="12231"/>
                      <a:pt x="2851" y="12231"/>
                      <a:pt x="2842" y="12233"/>
                    </a:cubicBezTo>
                    <a:cubicBezTo>
                      <a:pt x="2756" y="12256"/>
                      <a:pt x="2702" y="12335"/>
                      <a:pt x="2723" y="12421"/>
                    </a:cubicBezTo>
                    <a:cubicBezTo>
                      <a:pt x="2737" y="12493"/>
                      <a:pt x="2803" y="12543"/>
                      <a:pt x="2875" y="12543"/>
                    </a:cubicBezTo>
                    <a:cubicBezTo>
                      <a:pt x="2885" y="12543"/>
                      <a:pt x="2898" y="12543"/>
                      <a:pt x="2910" y="12540"/>
                    </a:cubicBezTo>
                    <a:cubicBezTo>
                      <a:pt x="2994" y="12520"/>
                      <a:pt x="3048" y="12437"/>
                      <a:pt x="3029" y="12356"/>
                    </a:cubicBezTo>
                    <a:cubicBezTo>
                      <a:pt x="3013" y="12279"/>
                      <a:pt x="2945" y="12231"/>
                      <a:pt x="2870" y="12231"/>
                    </a:cubicBezTo>
                    <a:close/>
                    <a:moveTo>
                      <a:pt x="3147" y="13453"/>
                    </a:moveTo>
                    <a:cubicBezTo>
                      <a:pt x="3135" y="13453"/>
                      <a:pt x="3123" y="13455"/>
                      <a:pt x="3111" y="13458"/>
                    </a:cubicBezTo>
                    <a:cubicBezTo>
                      <a:pt x="3025" y="13476"/>
                      <a:pt x="2975" y="13560"/>
                      <a:pt x="2992" y="13645"/>
                    </a:cubicBezTo>
                    <a:cubicBezTo>
                      <a:pt x="3010" y="13716"/>
                      <a:pt x="3072" y="13767"/>
                      <a:pt x="3144" y="13767"/>
                    </a:cubicBezTo>
                    <a:cubicBezTo>
                      <a:pt x="3156" y="13767"/>
                      <a:pt x="3167" y="13767"/>
                      <a:pt x="3179" y="13764"/>
                    </a:cubicBezTo>
                    <a:cubicBezTo>
                      <a:pt x="3264" y="13746"/>
                      <a:pt x="3317" y="13661"/>
                      <a:pt x="3298" y="13577"/>
                    </a:cubicBezTo>
                    <a:cubicBezTo>
                      <a:pt x="3283" y="13503"/>
                      <a:pt x="3219" y="13453"/>
                      <a:pt x="3147" y="13453"/>
                    </a:cubicBezTo>
                    <a:close/>
                    <a:moveTo>
                      <a:pt x="3416" y="14677"/>
                    </a:moveTo>
                    <a:cubicBezTo>
                      <a:pt x="3405" y="14677"/>
                      <a:pt x="3393" y="14679"/>
                      <a:pt x="3382" y="14681"/>
                    </a:cubicBezTo>
                    <a:cubicBezTo>
                      <a:pt x="3297" y="14700"/>
                      <a:pt x="3243" y="14781"/>
                      <a:pt x="3262" y="14866"/>
                    </a:cubicBezTo>
                    <a:cubicBezTo>
                      <a:pt x="3279" y="14941"/>
                      <a:pt x="3341" y="14989"/>
                      <a:pt x="3414" y="14989"/>
                    </a:cubicBezTo>
                    <a:cubicBezTo>
                      <a:pt x="3426" y="14989"/>
                      <a:pt x="3439" y="14989"/>
                      <a:pt x="3447" y="14985"/>
                    </a:cubicBezTo>
                    <a:cubicBezTo>
                      <a:pt x="3533" y="14966"/>
                      <a:pt x="3586" y="14883"/>
                      <a:pt x="3566" y="14800"/>
                    </a:cubicBezTo>
                    <a:cubicBezTo>
                      <a:pt x="3550" y="14727"/>
                      <a:pt x="3488" y="14677"/>
                      <a:pt x="3416" y="14677"/>
                    </a:cubicBezTo>
                    <a:close/>
                    <a:moveTo>
                      <a:pt x="3686" y="15899"/>
                    </a:moveTo>
                    <a:cubicBezTo>
                      <a:pt x="3675" y="15899"/>
                      <a:pt x="3664" y="15900"/>
                      <a:pt x="3652" y="15902"/>
                    </a:cubicBezTo>
                    <a:cubicBezTo>
                      <a:pt x="3566" y="15920"/>
                      <a:pt x="3513" y="16005"/>
                      <a:pt x="3533" y="16091"/>
                    </a:cubicBezTo>
                    <a:cubicBezTo>
                      <a:pt x="3548" y="16162"/>
                      <a:pt x="3614" y="16212"/>
                      <a:pt x="3685" y="16212"/>
                    </a:cubicBezTo>
                    <a:cubicBezTo>
                      <a:pt x="3695" y="16212"/>
                      <a:pt x="3708" y="16212"/>
                      <a:pt x="3718" y="16210"/>
                    </a:cubicBezTo>
                    <a:cubicBezTo>
                      <a:pt x="3802" y="16191"/>
                      <a:pt x="3858" y="16106"/>
                      <a:pt x="3839" y="16022"/>
                    </a:cubicBezTo>
                    <a:cubicBezTo>
                      <a:pt x="3824" y="15948"/>
                      <a:pt x="3758" y="15899"/>
                      <a:pt x="3686" y="15899"/>
                    </a:cubicBezTo>
                    <a:close/>
                    <a:moveTo>
                      <a:pt x="3957" y="17123"/>
                    </a:moveTo>
                    <a:cubicBezTo>
                      <a:pt x="3945" y="17123"/>
                      <a:pt x="3933" y="17124"/>
                      <a:pt x="3921" y="17127"/>
                    </a:cubicBezTo>
                    <a:cubicBezTo>
                      <a:pt x="3837" y="17146"/>
                      <a:pt x="3783" y="17226"/>
                      <a:pt x="3802" y="17312"/>
                    </a:cubicBezTo>
                    <a:cubicBezTo>
                      <a:pt x="3819" y="17386"/>
                      <a:pt x="3884" y="17433"/>
                      <a:pt x="3956" y="17433"/>
                    </a:cubicBezTo>
                    <a:cubicBezTo>
                      <a:pt x="3964" y="17433"/>
                      <a:pt x="3977" y="17433"/>
                      <a:pt x="3989" y="17431"/>
                    </a:cubicBezTo>
                    <a:cubicBezTo>
                      <a:pt x="4075" y="17411"/>
                      <a:pt x="4129" y="17331"/>
                      <a:pt x="4108" y="17246"/>
                    </a:cubicBezTo>
                    <a:cubicBezTo>
                      <a:pt x="4093" y="17173"/>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57"/>
              <p:cNvSpPr/>
              <p:nvPr/>
            </p:nvSpPr>
            <p:spPr>
              <a:xfrm>
                <a:off x="1521025" y="3948775"/>
                <a:ext cx="76150" cy="313600"/>
              </a:xfrm>
              <a:custGeom>
                <a:avLst/>
                <a:gdLst/>
                <a:ahLst/>
                <a:cxnLst/>
                <a:rect l="l" t="t" r="r" b="b"/>
                <a:pathLst>
                  <a:path w="3046" h="12544" extrusionOk="0">
                    <a:moveTo>
                      <a:pt x="173" y="1"/>
                    </a:moveTo>
                    <a:cubicBezTo>
                      <a:pt x="162" y="1"/>
                      <a:pt x="151" y="2"/>
                      <a:pt x="139" y="5"/>
                    </a:cubicBezTo>
                    <a:cubicBezTo>
                      <a:pt x="54" y="22"/>
                      <a:pt x="1" y="107"/>
                      <a:pt x="20" y="193"/>
                    </a:cubicBezTo>
                    <a:cubicBezTo>
                      <a:pt x="37" y="264"/>
                      <a:pt x="102" y="314"/>
                      <a:pt x="174" y="314"/>
                    </a:cubicBezTo>
                    <a:cubicBezTo>
                      <a:pt x="185" y="314"/>
                      <a:pt x="195" y="314"/>
                      <a:pt x="207" y="312"/>
                    </a:cubicBezTo>
                    <a:cubicBezTo>
                      <a:pt x="293" y="294"/>
                      <a:pt x="346" y="209"/>
                      <a:pt x="326" y="124"/>
                    </a:cubicBezTo>
                    <a:cubicBezTo>
                      <a:pt x="311" y="51"/>
                      <a:pt x="245" y="1"/>
                      <a:pt x="173" y="1"/>
                    </a:cubicBezTo>
                    <a:close/>
                    <a:moveTo>
                      <a:pt x="448" y="1224"/>
                    </a:moveTo>
                    <a:cubicBezTo>
                      <a:pt x="436" y="1224"/>
                      <a:pt x="424" y="1225"/>
                      <a:pt x="412" y="1228"/>
                    </a:cubicBezTo>
                    <a:cubicBezTo>
                      <a:pt x="324" y="1247"/>
                      <a:pt x="275" y="1331"/>
                      <a:pt x="289" y="1412"/>
                    </a:cubicBezTo>
                    <a:cubicBezTo>
                      <a:pt x="308" y="1486"/>
                      <a:pt x="369" y="1537"/>
                      <a:pt x="438" y="1537"/>
                    </a:cubicBezTo>
                    <a:cubicBezTo>
                      <a:pt x="440" y="1537"/>
                      <a:pt x="441" y="1537"/>
                      <a:pt x="443" y="1537"/>
                    </a:cubicBezTo>
                    <a:cubicBezTo>
                      <a:pt x="455" y="1537"/>
                      <a:pt x="465" y="1534"/>
                      <a:pt x="477" y="1531"/>
                    </a:cubicBezTo>
                    <a:cubicBezTo>
                      <a:pt x="562" y="1512"/>
                      <a:pt x="616" y="1432"/>
                      <a:pt x="596" y="1347"/>
                    </a:cubicBezTo>
                    <a:cubicBezTo>
                      <a:pt x="579" y="1274"/>
                      <a:pt x="518" y="1224"/>
                      <a:pt x="448" y="1224"/>
                    </a:cubicBezTo>
                    <a:close/>
                    <a:moveTo>
                      <a:pt x="717" y="2448"/>
                    </a:moveTo>
                    <a:cubicBezTo>
                      <a:pt x="706" y="2448"/>
                      <a:pt x="693" y="2450"/>
                      <a:pt x="681" y="2453"/>
                    </a:cubicBezTo>
                    <a:cubicBezTo>
                      <a:pt x="595" y="2468"/>
                      <a:pt x="543" y="2553"/>
                      <a:pt x="562" y="2637"/>
                    </a:cubicBezTo>
                    <a:cubicBezTo>
                      <a:pt x="576" y="2709"/>
                      <a:pt x="644" y="2760"/>
                      <a:pt x="716" y="2760"/>
                    </a:cubicBezTo>
                    <a:cubicBezTo>
                      <a:pt x="724" y="2760"/>
                      <a:pt x="737" y="2760"/>
                      <a:pt x="747" y="2757"/>
                    </a:cubicBezTo>
                    <a:cubicBezTo>
                      <a:pt x="831" y="2738"/>
                      <a:pt x="885" y="2654"/>
                      <a:pt x="866" y="2572"/>
                    </a:cubicBezTo>
                    <a:cubicBezTo>
                      <a:pt x="848" y="2500"/>
                      <a:pt x="788" y="2448"/>
                      <a:pt x="717" y="2448"/>
                    </a:cubicBezTo>
                    <a:close/>
                    <a:moveTo>
                      <a:pt x="985" y="3670"/>
                    </a:moveTo>
                    <a:cubicBezTo>
                      <a:pt x="973" y="3670"/>
                      <a:pt x="962" y="3671"/>
                      <a:pt x="950" y="3674"/>
                    </a:cubicBezTo>
                    <a:cubicBezTo>
                      <a:pt x="866" y="3692"/>
                      <a:pt x="812" y="3776"/>
                      <a:pt x="831" y="3862"/>
                    </a:cubicBezTo>
                    <a:cubicBezTo>
                      <a:pt x="847" y="3934"/>
                      <a:pt x="913" y="3984"/>
                      <a:pt x="985" y="3984"/>
                    </a:cubicBezTo>
                    <a:cubicBezTo>
                      <a:pt x="993" y="3984"/>
                      <a:pt x="1008" y="3981"/>
                      <a:pt x="1019" y="3981"/>
                    </a:cubicBezTo>
                    <a:cubicBezTo>
                      <a:pt x="1104" y="3963"/>
                      <a:pt x="1154" y="3879"/>
                      <a:pt x="1139" y="3793"/>
                    </a:cubicBezTo>
                    <a:cubicBezTo>
                      <a:pt x="1123" y="3720"/>
                      <a:pt x="1057" y="3670"/>
                      <a:pt x="985" y="3670"/>
                    </a:cubicBezTo>
                    <a:close/>
                    <a:moveTo>
                      <a:pt x="1254" y="4895"/>
                    </a:moveTo>
                    <a:cubicBezTo>
                      <a:pt x="1243" y="4895"/>
                      <a:pt x="1231" y="4896"/>
                      <a:pt x="1220" y="4899"/>
                    </a:cubicBezTo>
                    <a:cubicBezTo>
                      <a:pt x="1135" y="4918"/>
                      <a:pt x="1081" y="4998"/>
                      <a:pt x="1100" y="5083"/>
                    </a:cubicBezTo>
                    <a:cubicBezTo>
                      <a:pt x="1116" y="5157"/>
                      <a:pt x="1181" y="5205"/>
                      <a:pt x="1254" y="5205"/>
                    </a:cubicBezTo>
                    <a:cubicBezTo>
                      <a:pt x="1266" y="5205"/>
                      <a:pt x="1277" y="5205"/>
                      <a:pt x="1289" y="5203"/>
                    </a:cubicBezTo>
                    <a:cubicBezTo>
                      <a:pt x="1373" y="5183"/>
                      <a:pt x="1427" y="5102"/>
                      <a:pt x="1408" y="5018"/>
                    </a:cubicBezTo>
                    <a:cubicBezTo>
                      <a:pt x="1392" y="4945"/>
                      <a:pt x="1327" y="4895"/>
                      <a:pt x="1254" y="4895"/>
                    </a:cubicBezTo>
                    <a:close/>
                    <a:moveTo>
                      <a:pt x="1527" y="6116"/>
                    </a:moveTo>
                    <a:cubicBezTo>
                      <a:pt x="1515" y="6116"/>
                      <a:pt x="1504" y="6117"/>
                      <a:pt x="1492" y="6120"/>
                    </a:cubicBezTo>
                    <a:cubicBezTo>
                      <a:pt x="1408" y="6139"/>
                      <a:pt x="1354" y="6222"/>
                      <a:pt x="1373" y="6307"/>
                    </a:cubicBezTo>
                    <a:cubicBezTo>
                      <a:pt x="1389" y="6378"/>
                      <a:pt x="1451" y="6430"/>
                      <a:pt x="1523" y="6430"/>
                    </a:cubicBezTo>
                    <a:cubicBezTo>
                      <a:pt x="1535" y="6430"/>
                      <a:pt x="1550" y="6430"/>
                      <a:pt x="1558" y="6426"/>
                    </a:cubicBezTo>
                    <a:cubicBezTo>
                      <a:pt x="1643" y="6408"/>
                      <a:pt x="1696" y="6324"/>
                      <a:pt x="1677" y="6239"/>
                    </a:cubicBezTo>
                    <a:cubicBezTo>
                      <a:pt x="1661" y="6166"/>
                      <a:pt x="1598" y="6116"/>
                      <a:pt x="1527" y="6116"/>
                    </a:cubicBezTo>
                    <a:close/>
                    <a:moveTo>
                      <a:pt x="1795" y="7340"/>
                    </a:moveTo>
                    <a:cubicBezTo>
                      <a:pt x="1784" y="7340"/>
                      <a:pt x="1772" y="7341"/>
                      <a:pt x="1760" y="7343"/>
                    </a:cubicBezTo>
                    <a:cubicBezTo>
                      <a:pt x="1676" y="7364"/>
                      <a:pt x="1622" y="7444"/>
                      <a:pt x="1641" y="7528"/>
                    </a:cubicBezTo>
                    <a:cubicBezTo>
                      <a:pt x="1658" y="7603"/>
                      <a:pt x="1724" y="7651"/>
                      <a:pt x="1795" y="7651"/>
                    </a:cubicBezTo>
                    <a:cubicBezTo>
                      <a:pt x="1803" y="7651"/>
                      <a:pt x="1818" y="7651"/>
                      <a:pt x="1826" y="7647"/>
                    </a:cubicBezTo>
                    <a:cubicBezTo>
                      <a:pt x="1914" y="7628"/>
                      <a:pt x="1964" y="7548"/>
                      <a:pt x="1945" y="7463"/>
                    </a:cubicBezTo>
                    <a:cubicBezTo>
                      <a:pt x="1933" y="7390"/>
                      <a:pt x="1867" y="7340"/>
                      <a:pt x="1795" y="7340"/>
                    </a:cubicBezTo>
                    <a:close/>
                    <a:moveTo>
                      <a:pt x="2065" y="8561"/>
                    </a:moveTo>
                    <a:cubicBezTo>
                      <a:pt x="2053" y="8561"/>
                      <a:pt x="2041" y="8562"/>
                      <a:pt x="2030" y="8565"/>
                    </a:cubicBezTo>
                    <a:cubicBezTo>
                      <a:pt x="1945" y="8583"/>
                      <a:pt x="1892" y="8668"/>
                      <a:pt x="1911" y="8753"/>
                    </a:cubicBezTo>
                    <a:cubicBezTo>
                      <a:pt x="1927" y="8824"/>
                      <a:pt x="1993" y="8874"/>
                      <a:pt x="2064" y="8874"/>
                    </a:cubicBezTo>
                    <a:cubicBezTo>
                      <a:pt x="2074" y="8874"/>
                      <a:pt x="2087" y="8874"/>
                      <a:pt x="2099" y="8872"/>
                    </a:cubicBezTo>
                    <a:cubicBezTo>
                      <a:pt x="2183" y="8854"/>
                      <a:pt x="2237" y="8770"/>
                      <a:pt x="2218" y="8684"/>
                    </a:cubicBezTo>
                    <a:cubicBezTo>
                      <a:pt x="2203" y="8611"/>
                      <a:pt x="2137" y="8561"/>
                      <a:pt x="2065" y="8561"/>
                    </a:cubicBezTo>
                    <a:close/>
                    <a:moveTo>
                      <a:pt x="2335" y="9786"/>
                    </a:moveTo>
                    <a:cubicBezTo>
                      <a:pt x="2323" y="9786"/>
                      <a:pt x="2312" y="9787"/>
                      <a:pt x="2300" y="9789"/>
                    </a:cubicBezTo>
                    <a:cubicBezTo>
                      <a:pt x="2214" y="9808"/>
                      <a:pt x="2166" y="9892"/>
                      <a:pt x="2181" y="9974"/>
                    </a:cubicBezTo>
                    <a:cubicBezTo>
                      <a:pt x="2200" y="10048"/>
                      <a:pt x="2262" y="10099"/>
                      <a:pt x="2334" y="10099"/>
                    </a:cubicBezTo>
                    <a:cubicBezTo>
                      <a:pt x="2345" y="10099"/>
                      <a:pt x="2356" y="10096"/>
                      <a:pt x="2368" y="10093"/>
                    </a:cubicBezTo>
                    <a:cubicBezTo>
                      <a:pt x="2453" y="10074"/>
                      <a:pt x="2506" y="9993"/>
                      <a:pt x="2487" y="9909"/>
                    </a:cubicBezTo>
                    <a:cubicBezTo>
                      <a:pt x="2472" y="9835"/>
                      <a:pt x="2407" y="9786"/>
                      <a:pt x="2335" y="9786"/>
                    </a:cubicBezTo>
                    <a:close/>
                    <a:moveTo>
                      <a:pt x="2606" y="11009"/>
                    </a:moveTo>
                    <a:cubicBezTo>
                      <a:pt x="2595" y="11009"/>
                      <a:pt x="2584" y="11010"/>
                      <a:pt x="2572" y="11013"/>
                    </a:cubicBezTo>
                    <a:cubicBezTo>
                      <a:pt x="2487" y="11033"/>
                      <a:pt x="2434" y="11113"/>
                      <a:pt x="2453" y="11198"/>
                    </a:cubicBezTo>
                    <a:cubicBezTo>
                      <a:pt x="2468" y="11269"/>
                      <a:pt x="2535" y="11320"/>
                      <a:pt x="2604" y="11320"/>
                    </a:cubicBezTo>
                    <a:cubicBezTo>
                      <a:pt x="2616" y="11320"/>
                      <a:pt x="2629" y="11320"/>
                      <a:pt x="2637" y="11317"/>
                    </a:cubicBezTo>
                    <a:cubicBezTo>
                      <a:pt x="2723" y="11298"/>
                      <a:pt x="2777" y="11214"/>
                      <a:pt x="2756" y="11132"/>
                    </a:cubicBezTo>
                    <a:cubicBezTo>
                      <a:pt x="2740" y="11059"/>
                      <a:pt x="2678" y="11009"/>
                      <a:pt x="2606" y="11009"/>
                    </a:cubicBezTo>
                    <a:close/>
                    <a:moveTo>
                      <a:pt x="2877" y="12230"/>
                    </a:moveTo>
                    <a:cubicBezTo>
                      <a:pt x="2865" y="12230"/>
                      <a:pt x="2854" y="12232"/>
                      <a:pt x="2842" y="12234"/>
                    </a:cubicBezTo>
                    <a:cubicBezTo>
                      <a:pt x="2756" y="12252"/>
                      <a:pt x="2703" y="12338"/>
                      <a:pt x="2723" y="12422"/>
                    </a:cubicBezTo>
                    <a:cubicBezTo>
                      <a:pt x="2737" y="12494"/>
                      <a:pt x="2803" y="12544"/>
                      <a:pt x="2876" y="12544"/>
                    </a:cubicBezTo>
                    <a:cubicBezTo>
                      <a:pt x="2885" y="12544"/>
                      <a:pt x="2898" y="12542"/>
                      <a:pt x="2910" y="12542"/>
                    </a:cubicBezTo>
                    <a:cubicBezTo>
                      <a:pt x="2995" y="12524"/>
                      <a:pt x="3046" y="12439"/>
                      <a:pt x="3029" y="12353"/>
                    </a:cubicBezTo>
                    <a:cubicBezTo>
                      <a:pt x="3014" y="12280"/>
                      <a:pt x="2949" y="12230"/>
                      <a:pt x="2877"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57"/>
              <p:cNvSpPr/>
              <p:nvPr/>
            </p:nvSpPr>
            <p:spPr>
              <a:xfrm>
                <a:off x="1484150" y="4021575"/>
                <a:ext cx="55975" cy="221875"/>
              </a:xfrm>
              <a:custGeom>
                <a:avLst/>
                <a:gdLst/>
                <a:ahLst/>
                <a:cxnLst/>
                <a:rect l="l" t="t" r="r" b="b"/>
                <a:pathLst>
                  <a:path w="2239" h="8875" extrusionOk="0">
                    <a:moveTo>
                      <a:pt x="174" y="0"/>
                    </a:moveTo>
                    <a:cubicBezTo>
                      <a:pt x="162" y="0"/>
                      <a:pt x="151" y="2"/>
                      <a:pt x="139" y="4"/>
                    </a:cubicBezTo>
                    <a:cubicBezTo>
                      <a:pt x="54" y="22"/>
                      <a:pt x="1" y="107"/>
                      <a:pt x="20" y="193"/>
                    </a:cubicBezTo>
                    <a:cubicBezTo>
                      <a:pt x="35" y="264"/>
                      <a:pt x="102" y="314"/>
                      <a:pt x="174" y="314"/>
                    </a:cubicBezTo>
                    <a:cubicBezTo>
                      <a:pt x="183" y="314"/>
                      <a:pt x="196" y="314"/>
                      <a:pt x="208" y="312"/>
                    </a:cubicBezTo>
                    <a:cubicBezTo>
                      <a:pt x="293" y="294"/>
                      <a:pt x="346" y="208"/>
                      <a:pt x="327" y="123"/>
                    </a:cubicBezTo>
                    <a:cubicBezTo>
                      <a:pt x="312" y="50"/>
                      <a:pt x="247" y="0"/>
                      <a:pt x="174" y="0"/>
                    </a:cubicBezTo>
                    <a:close/>
                    <a:moveTo>
                      <a:pt x="446" y="1225"/>
                    </a:moveTo>
                    <a:cubicBezTo>
                      <a:pt x="434" y="1225"/>
                      <a:pt x="422" y="1226"/>
                      <a:pt x="410" y="1229"/>
                    </a:cubicBezTo>
                    <a:cubicBezTo>
                      <a:pt x="324" y="1247"/>
                      <a:pt x="270" y="1331"/>
                      <a:pt x="290" y="1416"/>
                    </a:cubicBezTo>
                    <a:cubicBezTo>
                      <a:pt x="308" y="1488"/>
                      <a:pt x="371" y="1539"/>
                      <a:pt x="443" y="1539"/>
                    </a:cubicBezTo>
                    <a:cubicBezTo>
                      <a:pt x="455" y="1539"/>
                      <a:pt x="466" y="1535"/>
                      <a:pt x="477" y="1533"/>
                    </a:cubicBezTo>
                    <a:cubicBezTo>
                      <a:pt x="562" y="1516"/>
                      <a:pt x="616" y="1433"/>
                      <a:pt x="597" y="1348"/>
                    </a:cubicBezTo>
                    <a:cubicBezTo>
                      <a:pt x="581" y="1275"/>
                      <a:pt x="517" y="1225"/>
                      <a:pt x="446" y="1225"/>
                    </a:cubicBezTo>
                    <a:close/>
                    <a:moveTo>
                      <a:pt x="716" y="2449"/>
                    </a:moveTo>
                    <a:cubicBezTo>
                      <a:pt x="704" y="2449"/>
                      <a:pt x="693" y="2450"/>
                      <a:pt x="681" y="2453"/>
                    </a:cubicBezTo>
                    <a:cubicBezTo>
                      <a:pt x="597" y="2472"/>
                      <a:pt x="543" y="2553"/>
                      <a:pt x="562" y="2637"/>
                    </a:cubicBezTo>
                    <a:cubicBezTo>
                      <a:pt x="577" y="2709"/>
                      <a:pt x="639" y="2760"/>
                      <a:pt x="713" y="2760"/>
                    </a:cubicBezTo>
                    <a:cubicBezTo>
                      <a:pt x="725" y="2760"/>
                      <a:pt x="738" y="2760"/>
                      <a:pt x="747" y="2756"/>
                    </a:cubicBezTo>
                    <a:cubicBezTo>
                      <a:pt x="832" y="2737"/>
                      <a:pt x="886" y="2654"/>
                      <a:pt x="866" y="2572"/>
                    </a:cubicBezTo>
                    <a:cubicBezTo>
                      <a:pt x="849" y="2499"/>
                      <a:pt x="788" y="2449"/>
                      <a:pt x="716" y="2449"/>
                    </a:cubicBezTo>
                    <a:close/>
                    <a:moveTo>
                      <a:pt x="986" y="3670"/>
                    </a:moveTo>
                    <a:cubicBezTo>
                      <a:pt x="975" y="3670"/>
                      <a:pt x="963" y="3671"/>
                      <a:pt x="952" y="3674"/>
                    </a:cubicBezTo>
                    <a:cubicBezTo>
                      <a:pt x="866" y="3692"/>
                      <a:pt x="812" y="3776"/>
                      <a:pt x="832" y="3862"/>
                    </a:cubicBezTo>
                    <a:cubicBezTo>
                      <a:pt x="847" y="3933"/>
                      <a:pt x="912" y="3984"/>
                      <a:pt x="985" y="3984"/>
                    </a:cubicBezTo>
                    <a:cubicBezTo>
                      <a:pt x="994" y="3984"/>
                      <a:pt x="1008" y="3981"/>
                      <a:pt x="1020" y="3981"/>
                    </a:cubicBezTo>
                    <a:cubicBezTo>
                      <a:pt x="1104" y="3962"/>
                      <a:pt x="1155" y="3877"/>
                      <a:pt x="1139" y="3793"/>
                    </a:cubicBezTo>
                    <a:cubicBezTo>
                      <a:pt x="1123" y="3720"/>
                      <a:pt x="1058" y="3670"/>
                      <a:pt x="986" y="3670"/>
                    </a:cubicBezTo>
                    <a:close/>
                    <a:moveTo>
                      <a:pt x="1256" y="4894"/>
                    </a:moveTo>
                    <a:cubicBezTo>
                      <a:pt x="1244" y="4894"/>
                      <a:pt x="1232" y="4896"/>
                      <a:pt x="1220" y="4898"/>
                    </a:cubicBezTo>
                    <a:cubicBezTo>
                      <a:pt x="1134" y="4918"/>
                      <a:pt x="1080" y="4997"/>
                      <a:pt x="1101" y="5083"/>
                    </a:cubicBezTo>
                    <a:cubicBezTo>
                      <a:pt x="1116" y="5158"/>
                      <a:pt x="1182" y="5205"/>
                      <a:pt x="1253" y="5205"/>
                    </a:cubicBezTo>
                    <a:cubicBezTo>
                      <a:pt x="1263" y="5205"/>
                      <a:pt x="1276" y="5205"/>
                      <a:pt x="1288" y="5202"/>
                    </a:cubicBezTo>
                    <a:cubicBezTo>
                      <a:pt x="1372" y="5182"/>
                      <a:pt x="1426" y="5102"/>
                      <a:pt x="1407" y="5018"/>
                    </a:cubicBezTo>
                    <a:cubicBezTo>
                      <a:pt x="1391" y="4944"/>
                      <a:pt x="1327" y="4894"/>
                      <a:pt x="1256" y="4894"/>
                    </a:cubicBezTo>
                    <a:close/>
                    <a:moveTo>
                      <a:pt x="1526" y="6115"/>
                    </a:moveTo>
                    <a:cubicBezTo>
                      <a:pt x="1515" y="6115"/>
                      <a:pt x="1503" y="6117"/>
                      <a:pt x="1491" y="6120"/>
                    </a:cubicBezTo>
                    <a:cubicBezTo>
                      <a:pt x="1407" y="6138"/>
                      <a:pt x="1351" y="6222"/>
                      <a:pt x="1372" y="6307"/>
                    </a:cubicBezTo>
                    <a:cubicBezTo>
                      <a:pt x="1389" y="6378"/>
                      <a:pt x="1452" y="6429"/>
                      <a:pt x="1523" y="6429"/>
                    </a:cubicBezTo>
                    <a:cubicBezTo>
                      <a:pt x="1535" y="6429"/>
                      <a:pt x="1545" y="6429"/>
                      <a:pt x="1557" y="6426"/>
                    </a:cubicBezTo>
                    <a:cubicBezTo>
                      <a:pt x="1643" y="6408"/>
                      <a:pt x="1696" y="6323"/>
                      <a:pt x="1676" y="6239"/>
                    </a:cubicBezTo>
                    <a:cubicBezTo>
                      <a:pt x="1660" y="6165"/>
                      <a:pt x="1596" y="6115"/>
                      <a:pt x="1526" y="6115"/>
                    </a:cubicBezTo>
                    <a:close/>
                    <a:moveTo>
                      <a:pt x="1796" y="7339"/>
                    </a:moveTo>
                    <a:cubicBezTo>
                      <a:pt x="1785" y="7339"/>
                      <a:pt x="1773" y="7341"/>
                      <a:pt x="1762" y="7343"/>
                    </a:cubicBezTo>
                    <a:cubicBezTo>
                      <a:pt x="1676" y="7362"/>
                      <a:pt x="1622" y="7446"/>
                      <a:pt x="1643" y="7528"/>
                    </a:cubicBezTo>
                    <a:cubicBezTo>
                      <a:pt x="1658" y="7604"/>
                      <a:pt x="1724" y="7653"/>
                      <a:pt x="1795" y="7653"/>
                    </a:cubicBezTo>
                    <a:cubicBezTo>
                      <a:pt x="1805" y="7653"/>
                      <a:pt x="1818" y="7651"/>
                      <a:pt x="1827" y="7651"/>
                    </a:cubicBezTo>
                    <a:cubicBezTo>
                      <a:pt x="1912" y="7633"/>
                      <a:pt x="1965" y="7547"/>
                      <a:pt x="1946" y="7462"/>
                    </a:cubicBezTo>
                    <a:cubicBezTo>
                      <a:pt x="1929" y="7389"/>
                      <a:pt x="1867" y="7339"/>
                      <a:pt x="1796" y="7339"/>
                    </a:cubicBezTo>
                    <a:close/>
                    <a:moveTo>
                      <a:pt x="2065" y="8561"/>
                    </a:moveTo>
                    <a:cubicBezTo>
                      <a:pt x="2054" y="8561"/>
                      <a:pt x="2043" y="8562"/>
                      <a:pt x="2031" y="8564"/>
                    </a:cubicBezTo>
                    <a:cubicBezTo>
                      <a:pt x="1946" y="8582"/>
                      <a:pt x="1893" y="8667"/>
                      <a:pt x="1912" y="8753"/>
                    </a:cubicBezTo>
                    <a:cubicBezTo>
                      <a:pt x="1926" y="8825"/>
                      <a:pt x="1994" y="8874"/>
                      <a:pt x="2066" y="8874"/>
                    </a:cubicBezTo>
                    <a:cubicBezTo>
                      <a:pt x="2077" y="8874"/>
                      <a:pt x="2087" y="8874"/>
                      <a:pt x="2099" y="8872"/>
                    </a:cubicBezTo>
                    <a:cubicBezTo>
                      <a:pt x="2185" y="8854"/>
                      <a:pt x="2238" y="8768"/>
                      <a:pt x="2218" y="8684"/>
                    </a:cubicBezTo>
                    <a:cubicBezTo>
                      <a:pt x="2203" y="8610"/>
                      <a:pt x="2137"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7"/>
              <p:cNvSpPr/>
              <p:nvPr/>
            </p:nvSpPr>
            <p:spPr>
              <a:xfrm>
                <a:off x="1560550" y="3869550"/>
                <a:ext cx="103175" cy="435875"/>
              </a:xfrm>
              <a:custGeom>
                <a:avLst/>
                <a:gdLst/>
                <a:ahLst/>
                <a:cxnLst/>
                <a:rect l="l" t="t" r="r" b="b"/>
                <a:pathLst>
                  <a:path w="4127" h="17435" extrusionOk="0">
                    <a:moveTo>
                      <a:pt x="174" y="1"/>
                    </a:moveTo>
                    <a:cubicBezTo>
                      <a:pt x="162" y="1"/>
                      <a:pt x="151" y="2"/>
                      <a:pt x="139" y="4"/>
                    </a:cubicBezTo>
                    <a:cubicBezTo>
                      <a:pt x="54" y="23"/>
                      <a:pt x="1" y="104"/>
                      <a:pt x="20" y="189"/>
                    </a:cubicBezTo>
                    <a:cubicBezTo>
                      <a:pt x="37" y="264"/>
                      <a:pt x="100" y="314"/>
                      <a:pt x="171" y="314"/>
                    </a:cubicBezTo>
                    <a:cubicBezTo>
                      <a:pt x="183" y="314"/>
                      <a:pt x="196" y="312"/>
                      <a:pt x="205" y="308"/>
                    </a:cubicBezTo>
                    <a:cubicBezTo>
                      <a:pt x="290" y="294"/>
                      <a:pt x="344" y="209"/>
                      <a:pt x="324" y="124"/>
                    </a:cubicBezTo>
                    <a:cubicBezTo>
                      <a:pt x="307" y="51"/>
                      <a:pt x="245" y="1"/>
                      <a:pt x="174" y="1"/>
                    </a:cubicBezTo>
                    <a:close/>
                    <a:moveTo>
                      <a:pt x="444" y="1222"/>
                    </a:moveTo>
                    <a:cubicBezTo>
                      <a:pt x="433" y="1222"/>
                      <a:pt x="421" y="1223"/>
                      <a:pt x="409" y="1226"/>
                    </a:cubicBezTo>
                    <a:cubicBezTo>
                      <a:pt x="324" y="1246"/>
                      <a:pt x="270" y="1329"/>
                      <a:pt x="290" y="1414"/>
                    </a:cubicBezTo>
                    <a:cubicBezTo>
                      <a:pt x="305" y="1485"/>
                      <a:pt x="371" y="1535"/>
                      <a:pt x="443" y="1535"/>
                    </a:cubicBezTo>
                    <a:cubicBezTo>
                      <a:pt x="452" y="1535"/>
                      <a:pt x="465" y="1535"/>
                      <a:pt x="474" y="1533"/>
                    </a:cubicBezTo>
                    <a:cubicBezTo>
                      <a:pt x="560" y="1515"/>
                      <a:pt x="616" y="1431"/>
                      <a:pt x="596" y="1345"/>
                    </a:cubicBezTo>
                    <a:cubicBezTo>
                      <a:pt x="581" y="1272"/>
                      <a:pt x="516" y="1222"/>
                      <a:pt x="444" y="1222"/>
                    </a:cubicBezTo>
                    <a:close/>
                    <a:moveTo>
                      <a:pt x="714" y="2446"/>
                    </a:moveTo>
                    <a:cubicBezTo>
                      <a:pt x="702" y="2446"/>
                      <a:pt x="690" y="2448"/>
                      <a:pt x="679" y="2450"/>
                    </a:cubicBezTo>
                    <a:cubicBezTo>
                      <a:pt x="594" y="2468"/>
                      <a:pt x="540" y="2553"/>
                      <a:pt x="560" y="2637"/>
                    </a:cubicBezTo>
                    <a:cubicBezTo>
                      <a:pt x="577" y="2709"/>
                      <a:pt x="639" y="2760"/>
                      <a:pt x="713" y="2760"/>
                    </a:cubicBezTo>
                    <a:cubicBezTo>
                      <a:pt x="725" y="2760"/>
                      <a:pt x="735" y="2757"/>
                      <a:pt x="747" y="2757"/>
                    </a:cubicBezTo>
                    <a:cubicBezTo>
                      <a:pt x="832" y="2739"/>
                      <a:pt x="885" y="2654"/>
                      <a:pt x="866" y="2569"/>
                    </a:cubicBezTo>
                    <a:cubicBezTo>
                      <a:pt x="850" y="2496"/>
                      <a:pt x="785" y="2446"/>
                      <a:pt x="714" y="2446"/>
                    </a:cubicBezTo>
                    <a:close/>
                    <a:moveTo>
                      <a:pt x="982" y="3668"/>
                    </a:moveTo>
                    <a:cubicBezTo>
                      <a:pt x="972" y="3668"/>
                      <a:pt x="962" y="3669"/>
                      <a:pt x="952" y="3672"/>
                    </a:cubicBezTo>
                    <a:cubicBezTo>
                      <a:pt x="866" y="3693"/>
                      <a:pt x="812" y="3774"/>
                      <a:pt x="832" y="3859"/>
                    </a:cubicBezTo>
                    <a:cubicBezTo>
                      <a:pt x="847" y="3930"/>
                      <a:pt x="910" y="3981"/>
                      <a:pt x="982" y="3981"/>
                    </a:cubicBezTo>
                    <a:cubicBezTo>
                      <a:pt x="994" y="3981"/>
                      <a:pt x="1005" y="3981"/>
                      <a:pt x="1017" y="3978"/>
                    </a:cubicBezTo>
                    <a:cubicBezTo>
                      <a:pt x="1102" y="3960"/>
                      <a:pt x="1155" y="3875"/>
                      <a:pt x="1136" y="3791"/>
                    </a:cubicBezTo>
                    <a:cubicBezTo>
                      <a:pt x="1118" y="3719"/>
                      <a:pt x="1055" y="3668"/>
                      <a:pt x="982" y="3668"/>
                    </a:cubicBezTo>
                    <a:close/>
                    <a:moveTo>
                      <a:pt x="1254" y="4891"/>
                    </a:moveTo>
                    <a:cubicBezTo>
                      <a:pt x="1243" y="4891"/>
                      <a:pt x="1231" y="4892"/>
                      <a:pt x="1220" y="4895"/>
                    </a:cubicBezTo>
                    <a:cubicBezTo>
                      <a:pt x="1134" y="4913"/>
                      <a:pt x="1080" y="4998"/>
                      <a:pt x="1100" y="5083"/>
                    </a:cubicBezTo>
                    <a:cubicBezTo>
                      <a:pt x="1116" y="5155"/>
                      <a:pt x="1181" y="5205"/>
                      <a:pt x="1253" y="5205"/>
                    </a:cubicBezTo>
                    <a:cubicBezTo>
                      <a:pt x="1262" y="5205"/>
                      <a:pt x="1276" y="5205"/>
                      <a:pt x="1284" y="5202"/>
                    </a:cubicBezTo>
                    <a:cubicBezTo>
                      <a:pt x="1370" y="5185"/>
                      <a:pt x="1421" y="5100"/>
                      <a:pt x="1407" y="5014"/>
                    </a:cubicBezTo>
                    <a:cubicBezTo>
                      <a:pt x="1387" y="4941"/>
                      <a:pt x="1325" y="4891"/>
                      <a:pt x="1254" y="4891"/>
                    </a:cubicBezTo>
                    <a:close/>
                    <a:moveTo>
                      <a:pt x="1523" y="6116"/>
                    </a:moveTo>
                    <a:cubicBezTo>
                      <a:pt x="1512" y="6116"/>
                      <a:pt x="1500" y="6117"/>
                      <a:pt x="1489" y="6120"/>
                    </a:cubicBezTo>
                    <a:cubicBezTo>
                      <a:pt x="1404" y="6139"/>
                      <a:pt x="1351" y="6220"/>
                      <a:pt x="1370" y="6304"/>
                    </a:cubicBezTo>
                    <a:cubicBezTo>
                      <a:pt x="1386" y="6378"/>
                      <a:pt x="1452" y="6426"/>
                      <a:pt x="1523" y="6426"/>
                    </a:cubicBezTo>
                    <a:cubicBezTo>
                      <a:pt x="1535" y="6426"/>
                      <a:pt x="1545" y="6426"/>
                      <a:pt x="1557" y="6424"/>
                    </a:cubicBezTo>
                    <a:cubicBezTo>
                      <a:pt x="1643" y="6405"/>
                      <a:pt x="1696" y="6324"/>
                      <a:pt x="1676" y="6239"/>
                    </a:cubicBezTo>
                    <a:cubicBezTo>
                      <a:pt x="1660" y="6166"/>
                      <a:pt x="1595" y="6116"/>
                      <a:pt x="1523" y="6116"/>
                    </a:cubicBezTo>
                    <a:close/>
                    <a:moveTo>
                      <a:pt x="1796" y="7337"/>
                    </a:moveTo>
                    <a:cubicBezTo>
                      <a:pt x="1785" y="7337"/>
                      <a:pt x="1773" y="7338"/>
                      <a:pt x="1762" y="7341"/>
                    </a:cubicBezTo>
                    <a:cubicBezTo>
                      <a:pt x="1673" y="7359"/>
                      <a:pt x="1620" y="7443"/>
                      <a:pt x="1643" y="7528"/>
                    </a:cubicBezTo>
                    <a:cubicBezTo>
                      <a:pt x="1658" y="7600"/>
                      <a:pt x="1721" y="7651"/>
                      <a:pt x="1793" y="7651"/>
                    </a:cubicBezTo>
                    <a:cubicBezTo>
                      <a:pt x="1805" y="7651"/>
                      <a:pt x="1818" y="7651"/>
                      <a:pt x="1827" y="7647"/>
                    </a:cubicBezTo>
                    <a:cubicBezTo>
                      <a:pt x="1912" y="7629"/>
                      <a:pt x="1965" y="7545"/>
                      <a:pt x="1946" y="7460"/>
                    </a:cubicBezTo>
                    <a:cubicBezTo>
                      <a:pt x="1929" y="7387"/>
                      <a:pt x="1867" y="7337"/>
                      <a:pt x="1796" y="7337"/>
                    </a:cubicBezTo>
                    <a:close/>
                    <a:moveTo>
                      <a:pt x="2065" y="8561"/>
                    </a:moveTo>
                    <a:cubicBezTo>
                      <a:pt x="2054" y="8561"/>
                      <a:pt x="2042" y="8562"/>
                      <a:pt x="2031" y="8565"/>
                    </a:cubicBezTo>
                    <a:cubicBezTo>
                      <a:pt x="1946" y="8585"/>
                      <a:pt x="1893" y="8665"/>
                      <a:pt x="1912" y="8749"/>
                    </a:cubicBezTo>
                    <a:cubicBezTo>
                      <a:pt x="1928" y="8825"/>
                      <a:pt x="1989" y="8874"/>
                      <a:pt x="2062" y="8874"/>
                    </a:cubicBezTo>
                    <a:cubicBezTo>
                      <a:pt x="2074" y="8874"/>
                      <a:pt x="2087" y="8872"/>
                      <a:pt x="2096" y="8868"/>
                    </a:cubicBezTo>
                    <a:cubicBezTo>
                      <a:pt x="2181" y="8849"/>
                      <a:pt x="2235" y="8769"/>
                      <a:pt x="2216" y="8684"/>
                    </a:cubicBezTo>
                    <a:cubicBezTo>
                      <a:pt x="2198" y="8611"/>
                      <a:pt x="2136" y="8561"/>
                      <a:pt x="2065" y="8561"/>
                    </a:cubicBezTo>
                    <a:close/>
                    <a:moveTo>
                      <a:pt x="2339" y="9784"/>
                    </a:moveTo>
                    <a:cubicBezTo>
                      <a:pt x="2327" y="9784"/>
                      <a:pt x="2313" y="9786"/>
                      <a:pt x="2300" y="9789"/>
                    </a:cubicBezTo>
                    <a:cubicBezTo>
                      <a:pt x="2216" y="9804"/>
                      <a:pt x="2162" y="9889"/>
                      <a:pt x="2181" y="9974"/>
                    </a:cubicBezTo>
                    <a:cubicBezTo>
                      <a:pt x="2197" y="10045"/>
                      <a:pt x="2262" y="10095"/>
                      <a:pt x="2331" y="10095"/>
                    </a:cubicBezTo>
                    <a:cubicBezTo>
                      <a:pt x="2343" y="10095"/>
                      <a:pt x="2357" y="10095"/>
                      <a:pt x="2369" y="10093"/>
                    </a:cubicBezTo>
                    <a:cubicBezTo>
                      <a:pt x="2450" y="10075"/>
                      <a:pt x="2507" y="9991"/>
                      <a:pt x="2488" y="9905"/>
                    </a:cubicBezTo>
                    <a:cubicBezTo>
                      <a:pt x="2473" y="9833"/>
                      <a:pt x="2410" y="9784"/>
                      <a:pt x="2339" y="9784"/>
                    </a:cubicBezTo>
                    <a:close/>
                    <a:moveTo>
                      <a:pt x="2604" y="11007"/>
                    </a:moveTo>
                    <a:cubicBezTo>
                      <a:pt x="2593" y="11007"/>
                      <a:pt x="2581" y="11008"/>
                      <a:pt x="2569" y="11010"/>
                    </a:cubicBezTo>
                    <a:cubicBezTo>
                      <a:pt x="2485" y="11030"/>
                      <a:pt x="2431" y="11113"/>
                      <a:pt x="2450" y="11198"/>
                    </a:cubicBezTo>
                    <a:cubicBezTo>
                      <a:pt x="2468" y="11271"/>
                      <a:pt x="2531" y="11320"/>
                      <a:pt x="2604" y="11320"/>
                    </a:cubicBezTo>
                    <a:cubicBezTo>
                      <a:pt x="2612" y="11320"/>
                      <a:pt x="2627" y="11317"/>
                      <a:pt x="2639" y="11317"/>
                    </a:cubicBezTo>
                    <a:cubicBezTo>
                      <a:pt x="2723" y="11299"/>
                      <a:pt x="2777" y="11214"/>
                      <a:pt x="2758" y="11130"/>
                    </a:cubicBezTo>
                    <a:cubicBezTo>
                      <a:pt x="2742" y="11057"/>
                      <a:pt x="2677" y="11007"/>
                      <a:pt x="2604" y="11007"/>
                    </a:cubicBezTo>
                    <a:close/>
                    <a:moveTo>
                      <a:pt x="2875" y="12230"/>
                    </a:moveTo>
                    <a:cubicBezTo>
                      <a:pt x="2864" y="12230"/>
                      <a:pt x="2853" y="12231"/>
                      <a:pt x="2841" y="12234"/>
                    </a:cubicBezTo>
                    <a:cubicBezTo>
                      <a:pt x="2756" y="12254"/>
                      <a:pt x="2703" y="12334"/>
                      <a:pt x="2722" y="12419"/>
                    </a:cubicBezTo>
                    <a:cubicBezTo>
                      <a:pt x="2739" y="12493"/>
                      <a:pt x="2801" y="12541"/>
                      <a:pt x="2872" y="12541"/>
                    </a:cubicBezTo>
                    <a:cubicBezTo>
                      <a:pt x="2884" y="12541"/>
                      <a:pt x="2897" y="12541"/>
                      <a:pt x="2907" y="12538"/>
                    </a:cubicBezTo>
                    <a:cubicBezTo>
                      <a:pt x="2991" y="12519"/>
                      <a:pt x="3045" y="12439"/>
                      <a:pt x="3026" y="12353"/>
                    </a:cubicBezTo>
                    <a:cubicBezTo>
                      <a:pt x="3009" y="12280"/>
                      <a:pt x="2947" y="12230"/>
                      <a:pt x="2875" y="12230"/>
                    </a:cubicBezTo>
                    <a:close/>
                    <a:moveTo>
                      <a:pt x="3145" y="13451"/>
                    </a:moveTo>
                    <a:cubicBezTo>
                      <a:pt x="3133" y="13451"/>
                      <a:pt x="3122" y="13453"/>
                      <a:pt x="3110" y="13455"/>
                    </a:cubicBezTo>
                    <a:cubicBezTo>
                      <a:pt x="3026" y="13473"/>
                      <a:pt x="2972" y="13558"/>
                      <a:pt x="2991" y="13643"/>
                    </a:cubicBezTo>
                    <a:cubicBezTo>
                      <a:pt x="3008" y="13715"/>
                      <a:pt x="3073" y="13765"/>
                      <a:pt x="3145" y="13765"/>
                    </a:cubicBezTo>
                    <a:cubicBezTo>
                      <a:pt x="3153" y="13765"/>
                      <a:pt x="3167" y="13765"/>
                      <a:pt x="3176" y="13763"/>
                    </a:cubicBezTo>
                    <a:cubicBezTo>
                      <a:pt x="3260" y="13745"/>
                      <a:pt x="3313" y="13660"/>
                      <a:pt x="3297" y="13574"/>
                    </a:cubicBezTo>
                    <a:cubicBezTo>
                      <a:pt x="3279" y="13501"/>
                      <a:pt x="3216" y="13451"/>
                      <a:pt x="3145" y="13451"/>
                    </a:cubicBezTo>
                    <a:close/>
                    <a:moveTo>
                      <a:pt x="3414" y="14676"/>
                    </a:moveTo>
                    <a:cubicBezTo>
                      <a:pt x="3403" y="14676"/>
                      <a:pt x="3391" y="14677"/>
                      <a:pt x="3380" y="14680"/>
                    </a:cubicBezTo>
                    <a:cubicBezTo>
                      <a:pt x="3295" y="14699"/>
                      <a:pt x="3241" y="14779"/>
                      <a:pt x="3260" y="14865"/>
                    </a:cubicBezTo>
                    <a:cubicBezTo>
                      <a:pt x="3277" y="14941"/>
                      <a:pt x="3343" y="14986"/>
                      <a:pt x="3414" y="14986"/>
                    </a:cubicBezTo>
                    <a:cubicBezTo>
                      <a:pt x="3424" y="14986"/>
                      <a:pt x="3437" y="14986"/>
                      <a:pt x="3449" y="14984"/>
                    </a:cubicBezTo>
                    <a:cubicBezTo>
                      <a:pt x="3533" y="14965"/>
                      <a:pt x="3587" y="14884"/>
                      <a:pt x="3568" y="14799"/>
                    </a:cubicBezTo>
                    <a:cubicBezTo>
                      <a:pt x="3552" y="14726"/>
                      <a:pt x="3487" y="14676"/>
                      <a:pt x="3414" y="14676"/>
                    </a:cubicBezTo>
                    <a:close/>
                    <a:moveTo>
                      <a:pt x="3686" y="15897"/>
                    </a:moveTo>
                    <a:cubicBezTo>
                      <a:pt x="3675" y="15897"/>
                      <a:pt x="3664" y="15899"/>
                      <a:pt x="3652" y="15901"/>
                    </a:cubicBezTo>
                    <a:cubicBezTo>
                      <a:pt x="3564" y="15919"/>
                      <a:pt x="3511" y="16004"/>
                      <a:pt x="3533" y="16088"/>
                    </a:cubicBezTo>
                    <a:cubicBezTo>
                      <a:pt x="3550" y="16162"/>
                      <a:pt x="3612" y="16211"/>
                      <a:pt x="3683" y="16211"/>
                    </a:cubicBezTo>
                    <a:cubicBezTo>
                      <a:pt x="3695" y="16211"/>
                      <a:pt x="3706" y="16211"/>
                      <a:pt x="3718" y="16207"/>
                    </a:cubicBezTo>
                    <a:cubicBezTo>
                      <a:pt x="3802" y="16189"/>
                      <a:pt x="3856" y="16105"/>
                      <a:pt x="3837" y="16020"/>
                    </a:cubicBezTo>
                    <a:cubicBezTo>
                      <a:pt x="3821" y="15947"/>
                      <a:pt x="3756" y="15897"/>
                      <a:pt x="3686" y="15897"/>
                    </a:cubicBezTo>
                    <a:close/>
                    <a:moveTo>
                      <a:pt x="3956" y="17121"/>
                    </a:moveTo>
                    <a:cubicBezTo>
                      <a:pt x="3945" y="17121"/>
                      <a:pt x="3933" y="17122"/>
                      <a:pt x="3922" y="17125"/>
                    </a:cubicBezTo>
                    <a:cubicBezTo>
                      <a:pt x="3837" y="17145"/>
                      <a:pt x="3783" y="17225"/>
                      <a:pt x="3802" y="17309"/>
                    </a:cubicBezTo>
                    <a:cubicBezTo>
                      <a:pt x="3818" y="17386"/>
                      <a:pt x="3885" y="17434"/>
                      <a:pt x="3954" y="17434"/>
                    </a:cubicBezTo>
                    <a:cubicBezTo>
                      <a:pt x="3966" y="17434"/>
                      <a:pt x="3979" y="17432"/>
                      <a:pt x="3987" y="17428"/>
                    </a:cubicBezTo>
                    <a:cubicBezTo>
                      <a:pt x="4073" y="17414"/>
                      <a:pt x="4127" y="17330"/>
                      <a:pt x="4106" y="17244"/>
                    </a:cubicBezTo>
                    <a:cubicBezTo>
                      <a:pt x="4090" y="17171"/>
                      <a:pt x="4028" y="17121"/>
                      <a:pt x="3956"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7"/>
              <p:cNvSpPr/>
              <p:nvPr/>
            </p:nvSpPr>
            <p:spPr>
              <a:xfrm>
                <a:off x="1597200" y="3917775"/>
                <a:ext cx="76125" cy="313600"/>
              </a:xfrm>
              <a:custGeom>
                <a:avLst/>
                <a:gdLst/>
                <a:ahLst/>
                <a:cxnLst/>
                <a:rect l="l" t="t" r="r" b="b"/>
                <a:pathLst>
                  <a:path w="3045" h="12544" extrusionOk="0">
                    <a:moveTo>
                      <a:pt x="172" y="1"/>
                    </a:moveTo>
                    <a:cubicBezTo>
                      <a:pt x="161" y="1"/>
                      <a:pt x="150" y="2"/>
                      <a:pt x="138" y="4"/>
                    </a:cubicBezTo>
                    <a:cubicBezTo>
                      <a:pt x="54" y="22"/>
                      <a:pt x="0" y="107"/>
                      <a:pt x="19" y="193"/>
                    </a:cubicBezTo>
                    <a:cubicBezTo>
                      <a:pt x="35" y="264"/>
                      <a:pt x="101" y="314"/>
                      <a:pt x="171" y="314"/>
                    </a:cubicBezTo>
                    <a:cubicBezTo>
                      <a:pt x="182" y="314"/>
                      <a:pt x="196" y="314"/>
                      <a:pt x="204" y="312"/>
                    </a:cubicBezTo>
                    <a:cubicBezTo>
                      <a:pt x="290" y="294"/>
                      <a:pt x="343" y="208"/>
                      <a:pt x="323" y="123"/>
                    </a:cubicBezTo>
                    <a:cubicBezTo>
                      <a:pt x="307" y="52"/>
                      <a:pt x="244" y="1"/>
                      <a:pt x="172" y="1"/>
                    </a:cubicBezTo>
                    <a:close/>
                    <a:moveTo>
                      <a:pt x="443" y="1224"/>
                    </a:moveTo>
                    <a:cubicBezTo>
                      <a:pt x="432" y="1224"/>
                      <a:pt x="420" y="1225"/>
                      <a:pt x="409" y="1228"/>
                    </a:cubicBezTo>
                    <a:cubicBezTo>
                      <a:pt x="323" y="1247"/>
                      <a:pt x="269" y="1331"/>
                      <a:pt x="290" y="1416"/>
                    </a:cubicBezTo>
                    <a:cubicBezTo>
                      <a:pt x="304" y="1488"/>
                      <a:pt x="371" y="1539"/>
                      <a:pt x="442" y="1539"/>
                    </a:cubicBezTo>
                    <a:cubicBezTo>
                      <a:pt x="452" y="1539"/>
                      <a:pt x="465" y="1535"/>
                      <a:pt x="474" y="1535"/>
                    </a:cubicBezTo>
                    <a:cubicBezTo>
                      <a:pt x="559" y="1517"/>
                      <a:pt x="613" y="1433"/>
                      <a:pt x="593" y="1347"/>
                    </a:cubicBezTo>
                    <a:cubicBezTo>
                      <a:pt x="580" y="1274"/>
                      <a:pt x="515" y="1224"/>
                      <a:pt x="443" y="1224"/>
                    </a:cubicBezTo>
                    <a:close/>
                    <a:moveTo>
                      <a:pt x="713" y="2449"/>
                    </a:moveTo>
                    <a:cubicBezTo>
                      <a:pt x="701" y="2449"/>
                      <a:pt x="690" y="2450"/>
                      <a:pt x="678" y="2453"/>
                    </a:cubicBezTo>
                    <a:cubicBezTo>
                      <a:pt x="593" y="2468"/>
                      <a:pt x="540" y="2553"/>
                      <a:pt x="559" y="2637"/>
                    </a:cubicBezTo>
                    <a:cubicBezTo>
                      <a:pt x="573" y="2711"/>
                      <a:pt x="639" y="2760"/>
                      <a:pt x="713" y="2760"/>
                    </a:cubicBezTo>
                    <a:cubicBezTo>
                      <a:pt x="721" y="2760"/>
                      <a:pt x="734" y="2760"/>
                      <a:pt x="746" y="2756"/>
                    </a:cubicBezTo>
                    <a:cubicBezTo>
                      <a:pt x="832" y="2737"/>
                      <a:pt x="885" y="2656"/>
                      <a:pt x="865" y="2572"/>
                    </a:cubicBezTo>
                    <a:cubicBezTo>
                      <a:pt x="850" y="2499"/>
                      <a:pt x="785" y="2449"/>
                      <a:pt x="713" y="2449"/>
                    </a:cubicBezTo>
                    <a:close/>
                    <a:moveTo>
                      <a:pt x="983" y="3670"/>
                    </a:moveTo>
                    <a:cubicBezTo>
                      <a:pt x="972" y="3670"/>
                      <a:pt x="960" y="3671"/>
                      <a:pt x="949" y="3674"/>
                    </a:cubicBezTo>
                    <a:cubicBezTo>
                      <a:pt x="862" y="3692"/>
                      <a:pt x="810" y="3776"/>
                      <a:pt x="827" y="3862"/>
                    </a:cubicBezTo>
                    <a:cubicBezTo>
                      <a:pt x="846" y="3935"/>
                      <a:pt x="909" y="3984"/>
                      <a:pt x="981" y="3984"/>
                    </a:cubicBezTo>
                    <a:cubicBezTo>
                      <a:pt x="993" y="3984"/>
                      <a:pt x="1002" y="3981"/>
                      <a:pt x="1014" y="3981"/>
                    </a:cubicBezTo>
                    <a:cubicBezTo>
                      <a:pt x="1100" y="3963"/>
                      <a:pt x="1153" y="3877"/>
                      <a:pt x="1133" y="3793"/>
                    </a:cubicBezTo>
                    <a:cubicBezTo>
                      <a:pt x="1117" y="3720"/>
                      <a:pt x="1055" y="3670"/>
                      <a:pt x="983" y="3670"/>
                    </a:cubicBezTo>
                    <a:close/>
                    <a:moveTo>
                      <a:pt x="1255" y="4894"/>
                    </a:moveTo>
                    <a:cubicBezTo>
                      <a:pt x="1243" y="4894"/>
                      <a:pt x="1231" y="4896"/>
                      <a:pt x="1219" y="4899"/>
                    </a:cubicBezTo>
                    <a:cubicBezTo>
                      <a:pt x="1133" y="4918"/>
                      <a:pt x="1080" y="5001"/>
                      <a:pt x="1100" y="5083"/>
                    </a:cubicBezTo>
                    <a:cubicBezTo>
                      <a:pt x="1115" y="5157"/>
                      <a:pt x="1181" y="5208"/>
                      <a:pt x="1252" y="5208"/>
                    </a:cubicBezTo>
                    <a:cubicBezTo>
                      <a:pt x="1262" y="5208"/>
                      <a:pt x="1275" y="5205"/>
                      <a:pt x="1285" y="5202"/>
                    </a:cubicBezTo>
                    <a:cubicBezTo>
                      <a:pt x="1369" y="5182"/>
                      <a:pt x="1423" y="5102"/>
                      <a:pt x="1404" y="5018"/>
                    </a:cubicBezTo>
                    <a:cubicBezTo>
                      <a:pt x="1386" y="4944"/>
                      <a:pt x="1325" y="4894"/>
                      <a:pt x="1255" y="4894"/>
                    </a:cubicBezTo>
                    <a:close/>
                    <a:moveTo>
                      <a:pt x="1524" y="6115"/>
                    </a:moveTo>
                    <a:cubicBezTo>
                      <a:pt x="1512" y="6115"/>
                      <a:pt x="1500" y="6117"/>
                      <a:pt x="1488" y="6120"/>
                    </a:cubicBezTo>
                    <a:cubicBezTo>
                      <a:pt x="1404" y="6138"/>
                      <a:pt x="1350" y="6222"/>
                      <a:pt x="1369" y="6307"/>
                    </a:cubicBezTo>
                    <a:cubicBezTo>
                      <a:pt x="1386" y="6379"/>
                      <a:pt x="1451" y="6429"/>
                      <a:pt x="1523" y="6429"/>
                    </a:cubicBezTo>
                    <a:cubicBezTo>
                      <a:pt x="1531" y="6429"/>
                      <a:pt x="1544" y="6429"/>
                      <a:pt x="1556" y="6426"/>
                    </a:cubicBezTo>
                    <a:cubicBezTo>
                      <a:pt x="1642" y="6408"/>
                      <a:pt x="1694" y="6323"/>
                      <a:pt x="1675" y="6239"/>
                    </a:cubicBezTo>
                    <a:cubicBezTo>
                      <a:pt x="1660" y="6165"/>
                      <a:pt x="1596" y="6115"/>
                      <a:pt x="1524" y="6115"/>
                    </a:cubicBezTo>
                    <a:close/>
                    <a:moveTo>
                      <a:pt x="1792" y="7339"/>
                    </a:moveTo>
                    <a:cubicBezTo>
                      <a:pt x="1781" y="7339"/>
                      <a:pt x="1769" y="7341"/>
                      <a:pt x="1757" y="7343"/>
                    </a:cubicBezTo>
                    <a:cubicBezTo>
                      <a:pt x="1673" y="7362"/>
                      <a:pt x="1619" y="7443"/>
                      <a:pt x="1638" y="7528"/>
                    </a:cubicBezTo>
                    <a:cubicBezTo>
                      <a:pt x="1654" y="7604"/>
                      <a:pt x="1721" y="7653"/>
                      <a:pt x="1792" y="7653"/>
                    </a:cubicBezTo>
                    <a:cubicBezTo>
                      <a:pt x="1804" y="7653"/>
                      <a:pt x="1815" y="7651"/>
                      <a:pt x="1827" y="7647"/>
                    </a:cubicBezTo>
                    <a:cubicBezTo>
                      <a:pt x="1911" y="7633"/>
                      <a:pt x="1965" y="7547"/>
                      <a:pt x="1946" y="7462"/>
                    </a:cubicBezTo>
                    <a:cubicBezTo>
                      <a:pt x="1930" y="7389"/>
                      <a:pt x="1864" y="7339"/>
                      <a:pt x="1792" y="7339"/>
                    </a:cubicBezTo>
                    <a:close/>
                    <a:moveTo>
                      <a:pt x="2064" y="8561"/>
                    </a:moveTo>
                    <a:cubicBezTo>
                      <a:pt x="2053" y="8561"/>
                      <a:pt x="2042" y="8562"/>
                      <a:pt x="2030" y="8564"/>
                    </a:cubicBezTo>
                    <a:cubicBezTo>
                      <a:pt x="1946" y="8582"/>
                      <a:pt x="1892" y="8667"/>
                      <a:pt x="1911" y="8753"/>
                    </a:cubicBezTo>
                    <a:cubicBezTo>
                      <a:pt x="1925" y="8825"/>
                      <a:pt x="1990" y="8874"/>
                      <a:pt x="2061" y="8874"/>
                    </a:cubicBezTo>
                    <a:cubicBezTo>
                      <a:pt x="2073" y="8874"/>
                      <a:pt x="2086" y="8874"/>
                      <a:pt x="2096" y="8872"/>
                    </a:cubicBezTo>
                    <a:cubicBezTo>
                      <a:pt x="2180" y="8854"/>
                      <a:pt x="2234" y="8768"/>
                      <a:pt x="2215" y="8684"/>
                    </a:cubicBezTo>
                    <a:cubicBezTo>
                      <a:pt x="2198" y="8612"/>
                      <a:pt x="2135" y="8561"/>
                      <a:pt x="2064" y="8561"/>
                    </a:cubicBezTo>
                    <a:close/>
                    <a:moveTo>
                      <a:pt x="2336" y="9785"/>
                    </a:moveTo>
                    <a:cubicBezTo>
                      <a:pt x="2324" y="9785"/>
                      <a:pt x="2312" y="9786"/>
                      <a:pt x="2300" y="9789"/>
                    </a:cubicBezTo>
                    <a:cubicBezTo>
                      <a:pt x="2215" y="9807"/>
                      <a:pt x="2161" y="9892"/>
                      <a:pt x="2180" y="9976"/>
                    </a:cubicBezTo>
                    <a:cubicBezTo>
                      <a:pt x="2196" y="10049"/>
                      <a:pt x="2261" y="10099"/>
                      <a:pt x="2331" y="10099"/>
                    </a:cubicBezTo>
                    <a:cubicBezTo>
                      <a:pt x="2342" y="10099"/>
                      <a:pt x="2357" y="10095"/>
                      <a:pt x="2365" y="10095"/>
                    </a:cubicBezTo>
                    <a:cubicBezTo>
                      <a:pt x="2453" y="10077"/>
                      <a:pt x="2503" y="9993"/>
                      <a:pt x="2487" y="9908"/>
                    </a:cubicBezTo>
                    <a:cubicBezTo>
                      <a:pt x="2472" y="9835"/>
                      <a:pt x="2407" y="9785"/>
                      <a:pt x="2336" y="9785"/>
                    </a:cubicBezTo>
                    <a:close/>
                    <a:moveTo>
                      <a:pt x="2605" y="11009"/>
                    </a:moveTo>
                    <a:cubicBezTo>
                      <a:pt x="2593" y="11009"/>
                      <a:pt x="2581" y="11010"/>
                      <a:pt x="2569" y="11013"/>
                    </a:cubicBezTo>
                    <a:cubicBezTo>
                      <a:pt x="2484" y="11028"/>
                      <a:pt x="2431" y="11113"/>
                      <a:pt x="2450" y="11197"/>
                    </a:cubicBezTo>
                    <a:cubicBezTo>
                      <a:pt x="2465" y="11274"/>
                      <a:pt x="2531" y="11320"/>
                      <a:pt x="2603" y="11320"/>
                    </a:cubicBezTo>
                    <a:cubicBezTo>
                      <a:pt x="2615" y="11320"/>
                      <a:pt x="2626" y="11320"/>
                      <a:pt x="2638" y="11317"/>
                    </a:cubicBezTo>
                    <a:cubicBezTo>
                      <a:pt x="2723" y="11297"/>
                      <a:pt x="2776" y="11216"/>
                      <a:pt x="2757" y="11132"/>
                    </a:cubicBezTo>
                    <a:cubicBezTo>
                      <a:pt x="2742" y="11056"/>
                      <a:pt x="2677" y="11009"/>
                      <a:pt x="2605" y="11009"/>
                    </a:cubicBezTo>
                    <a:close/>
                    <a:moveTo>
                      <a:pt x="2874" y="12230"/>
                    </a:moveTo>
                    <a:cubicBezTo>
                      <a:pt x="2863" y="12230"/>
                      <a:pt x="2852" y="12231"/>
                      <a:pt x="2840" y="12234"/>
                    </a:cubicBezTo>
                    <a:cubicBezTo>
                      <a:pt x="2756" y="12252"/>
                      <a:pt x="2699" y="12336"/>
                      <a:pt x="2721" y="12422"/>
                    </a:cubicBezTo>
                    <a:cubicBezTo>
                      <a:pt x="2738" y="12495"/>
                      <a:pt x="2800" y="12544"/>
                      <a:pt x="2871" y="12544"/>
                    </a:cubicBezTo>
                    <a:cubicBezTo>
                      <a:pt x="2883" y="12544"/>
                      <a:pt x="2894" y="12544"/>
                      <a:pt x="2906" y="12541"/>
                    </a:cubicBezTo>
                    <a:cubicBezTo>
                      <a:pt x="2991" y="12522"/>
                      <a:pt x="3044" y="12438"/>
                      <a:pt x="3025" y="12353"/>
                    </a:cubicBezTo>
                    <a:cubicBezTo>
                      <a:pt x="3009" y="12280"/>
                      <a:pt x="2944" y="12230"/>
                      <a:pt x="2874" y="1223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7"/>
              <p:cNvSpPr/>
              <p:nvPr/>
            </p:nvSpPr>
            <p:spPr>
              <a:xfrm>
                <a:off x="1560350" y="3990625"/>
                <a:ext cx="55875" cy="221850"/>
              </a:xfrm>
              <a:custGeom>
                <a:avLst/>
                <a:gdLst/>
                <a:ahLst/>
                <a:cxnLst/>
                <a:rect l="l" t="t" r="r" b="b"/>
                <a:pathLst>
                  <a:path w="2235" h="8874" extrusionOk="0">
                    <a:moveTo>
                      <a:pt x="173" y="1"/>
                    </a:moveTo>
                    <a:cubicBezTo>
                      <a:pt x="162" y="1"/>
                      <a:pt x="150" y="2"/>
                      <a:pt x="139" y="4"/>
                    </a:cubicBezTo>
                    <a:cubicBezTo>
                      <a:pt x="54" y="20"/>
                      <a:pt x="0" y="104"/>
                      <a:pt x="19" y="189"/>
                    </a:cubicBezTo>
                    <a:cubicBezTo>
                      <a:pt x="34" y="263"/>
                      <a:pt x="97" y="312"/>
                      <a:pt x="170" y="312"/>
                    </a:cubicBezTo>
                    <a:cubicBezTo>
                      <a:pt x="182" y="312"/>
                      <a:pt x="195" y="312"/>
                      <a:pt x="204" y="308"/>
                    </a:cubicBezTo>
                    <a:cubicBezTo>
                      <a:pt x="289" y="289"/>
                      <a:pt x="342" y="209"/>
                      <a:pt x="323" y="124"/>
                    </a:cubicBezTo>
                    <a:cubicBezTo>
                      <a:pt x="306" y="51"/>
                      <a:pt x="244" y="1"/>
                      <a:pt x="173" y="1"/>
                    </a:cubicBezTo>
                    <a:close/>
                    <a:moveTo>
                      <a:pt x="442" y="1222"/>
                    </a:moveTo>
                    <a:cubicBezTo>
                      <a:pt x="431" y="1222"/>
                      <a:pt x="419" y="1223"/>
                      <a:pt x="408" y="1226"/>
                    </a:cubicBezTo>
                    <a:cubicBezTo>
                      <a:pt x="323" y="1243"/>
                      <a:pt x="270" y="1328"/>
                      <a:pt x="289" y="1414"/>
                    </a:cubicBezTo>
                    <a:cubicBezTo>
                      <a:pt x="303" y="1487"/>
                      <a:pt x="370" y="1535"/>
                      <a:pt x="442" y="1535"/>
                    </a:cubicBezTo>
                    <a:cubicBezTo>
                      <a:pt x="451" y="1535"/>
                      <a:pt x="464" y="1533"/>
                      <a:pt x="476" y="1533"/>
                    </a:cubicBezTo>
                    <a:cubicBezTo>
                      <a:pt x="562" y="1515"/>
                      <a:pt x="612" y="1431"/>
                      <a:pt x="595" y="1345"/>
                    </a:cubicBezTo>
                    <a:cubicBezTo>
                      <a:pt x="576" y="1272"/>
                      <a:pt x="513" y="1222"/>
                      <a:pt x="442" y="1222"/>
                    </a:cubicBezTo>
                    <a:close/>
                    <a:moveTo>
                      <a:pt x="710" y="2446"/>
                    </a:moveTo>
                    <a:cubicBezTo>
                      <a:pt x="699" y="2446"/>
                      <a:pt x="688" y="2448"/>
                      <a:pt x="676" y="2450"/>
                    </a:cubicBezTo>
                    <a:cubicBezTo>
                      <a:pt x="591" y="2469"/>
                      <a:pt x="538" y="2549"/>
                      <a:pt x="557" y="2635"/>
                    </a:cubicBezTo>
                    <a:cubicBezTo>
                      <a:pt x="573" y="2711"/>
                      <a:pt x="639" y="2757"/>
                      <a:pt x="711" y="2757"/>
                    </a:cubicBezTo>
                    <a:cubicBezTo>
                      <a:pt x="719" y="2757"/>
                      <a:pt x="733" y="2757"/>
                      <a:pt x="744" y="2754"/>
                    </a:cubicBezTo>
                    <a:cubicBezTo>
                      <a:pt x="830" y="2735"/>
                      <a:pt x="883" y="2654"/>
                      <a:pt x="863" y="2569"/>
                    </a:cubicBezTo>
                    <a:cubicBezTo>
                      <a:pt x="849" y="2496"/>
                      <a:pt x="783" y="2446"/>
                      <a:pt x="710" y="2446"/>
                    </a:cubicBezTo>
                    <a:close/>
                    <a:moveTo>
                      <a:pt x="980" y="3668"/>
                    </a:moveTo>
                    <a:cubicBezTo>
                      <a:pt x="969" y="3668"/>
                      <a:pt x="957" y="3669"/>
                      <a:pt x="945" y="3672"/>
                    </a:cubicBezTo>
                    <a:cubicBezTo>
                      <a:pt x="864" y="3689"/>
                      <a:pt x="807" y="3774"/>
                      <a:pt x="826" y="3859"/>
                    </a:cubicBezTo>
                    <a:cubicBezTo>
                      <a:pt x="846" y="3932"/>
                      <a:pt x="907" y="3981"/>
                      <a:pt x="977" y="3981"/>
                    </a:cubicBezTo>
                    <a:cubicBezTo>
                      <a:pt x="978" y="3981"/>
                      <a:pt x="979" y="3981"/>
                      <a:pt x="980" y="3981"/>
                    </a:cubicBezTo>
                    <a:cubicBezTo>
                      <a:pt x="992" y="3981"/>
                      <a:pt x="1002" y="3978"/>
                      <a:pt x="1014" y="3978"/>
                    </a:cubicBezTo>
                    <a:cubicBezTo>
                      <a:pt x="1099" y="3960"/>
                      <a:pt x="1153" y="3875"/>
                      <a:pt x="1133" y="3791"/>
                    </a:cubicBezTo>
                    <a:cubicBezTo>
                      <a:pt x="1118" y="3718"/>
                      <a:pt x="1053" y="3668"/>
                      <a:pt x="980" y="3668"/>
                    </a:cubicBezTo>
                    <a:close/>
                    <a:moveTo>
                      <a:pt x="1253" y="4891"/>
                    </a:moveTo>
                    <a:cubicBezTo>
                      <a:pt x="1241" y="4891"/>
                      <a:pt x="1230" y="4892"/>
                      <a:pt x="1218" y="4895"/>
                    </a:cubicBezTo>
                    <a:cubicBezTo>
                      <a:pt x="1133" y="4915"/>
                      <a:pt x="1080" y="4995"/>
                      <a:pt x="1099" y="5080"/>
                    </a:cubicBezTo>
                    <a:cubicBezTo>
                      <a:pt x="1116" y="5156"/>
                      <a:pt x="1181" y="5205"/>
                      <a:pt x="1253" y="5205"/>
                    </a:cubicBezTo>
                    <a:cubicBezTo>
                      <a:pt x="1261" y="5205"/>
                      <a:pt x="1275" y="5202"/>
                      <a:pt x="1284" y="5199"/>
                    </a:cubicBezTo>
                    <a:cubicBezTo>
                      <a:pt x="1368" y="5180"/>
                      <a:pt x="1422" y="5100"/>
                      <a:pt x="1403" y="5014"/>
                    </a:cubicBezTo>
                    <a:cubicBezTo>
                      <a:pt x="1390" y="4941"/>
                      <a:pt x="1325" y="4891"/>
                      <a:pt x="1253" y="4891"/>
                    </a:cubicBezTo>
                    <a:close/>
                    <a:moveTo>
                      <a:pt x="1524" y="6114"/>
                    </a:moveTo>
                    <a:cubicBezTo>
                      <a:pt x="1512" y="6114"/>
                      <a:pt x="1500" y="6116"/>
                      <a:pt x="1487" y="6119"/>
                    </a:cubicBezTo>
                    <a:cubicBezTo>
                      <a:pt x="1403" y="6136"/>
                      <a:pt x="1349" y="6221"/>
                      <a:pt x="1368" y="6306"/>
                    </a:cubicBezTo>
                    <a:cubicBezTo>
                      <a:pt x="1384" y="6377"/>
                      <a:pt x="1450" y="6428"/>
                      <a:pt x="1522" y="6428"/>
                    </a:cubicBezTo>
                    <a:cubicBezTo>
                      <a:pt x="1530" y="6428"/>
                      <a:pt x="1544" y="6428"/>
                      <a:pt x="1556" y="6425"/>
                    </a:cubicBezTo>
                    <a:cubicBezTo>
                      <a:pt x="1641" y="6407"/>
                      <a:pt x="1695" y="6322"/>
                      <a:pt x="1676" y="6238"/>
                    </a:cubicBezTo>
                    <a:cubicBezTo>
                      <a:pt x="1660" y="6164"/>
                      <a:pt x="1596" y="6114"/>
                      <a:pt x="1524" y="6114"/>
                    </a:cubicBezTo>
                    <a:close/>
                    <a:moveTo>
                      <a:pt x="1793" y="7337"/>
                    </a:moveTo>
                    <a:cubicBezTo>
                      <a:pt x="1781" y="7337"/>
                      <a:pt x="1769" y="7338"/>
                      <a:pt x="1758" y="7341"/>
                    </a:cubicBezTo>
                    <a:cubicBezTo>
                      <a:pt x="1672" y="7360"/>
                      <a:pt x="1618" y="7443"/>
                      <a:pt x="1639" y="7528"/>
                    </a:cubicBezTo>
                    <a:cubicBezTo>
                      <a:pt x="1656" y="7601"/>
                      <a:pt x="1717" y="7651"/>
                      <a:pt x="1789" y="7651"/>
                    </a:cubicBezTo>
                    <a:cubicBezTo>
                      <a:pt x="1789" y="7651"/>
                      <a:pt x="1790" y="7651"/>
                      <a:pt x="1791" y="7651"/>
                    </a:cubicBezTo>
                    <a:cubicBezTo>
                      <a:pt x="1803" y="7651"/>
                      <a:pt x="1814" y="7647"/>
                      <a:pt x="1826" y="7647"/>
                    </a:cubicBezTo>
                    <a:cubicBezTo>
                      <a:pt x="1910" y="7629"/>
                      <a:pt x="1964" y="7545"/>
                      <a:pt x="1945" y="7460"/>
                    </a:cubicBezTo>
                    <a:cubicBezTo>
                      <a:pt x="1929" y="7386"/>
                      <a:pt x="1864" y="7337"/>
                      <a:pt x="1793" y="7337"/>
                    </a:cubicBezTo>
                    <a:close/>
                    <a:moveTo>
                      <a:pt x="2069" y="8562"/>
                    </a:moveTo>
                    <a:cubicBezTo>
                      <a:pt x="2056" y="8562"/>
                      <a:pt x="2043" y="8563"/>
                      <a:pt x="2029" y="8567"/>
                    </a:cubicBezTo>
                    <a:cubicBezTo>
                      <a:pt x="1942" y="8581"/>
                      <a:pt x="1891" y="8666"/>
                      <a:pt x="1910" y="8752"/>
                    </a:cubicBezTo>
                    <a:cubicBezTo>
                      <a:pt x="1926" y="8823"/>
                      <a:pt x="1988" y="8872"/>
                      <a:pt x="2062" y="8873"/>
                    </a:cubicBezTo>
                    <a:cubicBezTo>
                      <a:pt x="2073" y="8873"/>
                      <a:pt x="2083" y="8873"/>
                      <a:pt x="2095" y="8871"/>
                    </a:cubicBezTo>
                    <a:cubicBezTo>
                      <a:pt x="2181" y="8850"/>
                      <a:pt x="2234" y="8767"/>
                      <a:pt x="2214" y="8686"/>
                    </a:cubicBezTo>
                    <a:cubicBezTo>
                      <a:pt x="2198" y="8612"/>
                      <a:pt x="2138" y="8562"/>
                      <a:pt x="2069" y="856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7"/>
              <p:cNvSpPr/>
              <p:nvPr/>
            </p:nvSpPr>
            <p:spPr>
              <a:xfrm>
                <a:off x="1636650" y="3838550"/>
                <a:ext cx="103225" cy="435900"/>
              </a:xfrm>
              <a:custGeom>
                <a:avLst/>
                <a:gdLst/>
                <a:ahLst/>
                <a:cxnLst/>
                <a:rect l="l" t="t" r="r" b="b"/>
                <a:pathLst>
                  <a:path w="4129" h="17436" extrusionOk="0">
                    <a:moveTo>
                      <a:pt x="174" y="0"/>
                    </a:moveTo>
                    <a:cubicBezTo>
                      <a:pt x="162" y="0"/>
                      <a:pt x="151" y="2"/>
                      <a:pt x="139" y="4"/>
                    </a:cubicBezTo>
                    <a:cubicBezTo>
                      <a:pt x="54" y="22"/>
                      <a:pt x="1" y="107"/>
                      <a:pt x="20" y="191"/>
                    </a:cubicBezTo>
                    <a:cubicBezTo>
                      <a:pt x="35" y="264"/>
                      <a:pt x="101" y="314"/>
                      <a:pt x="174" y="314"/>
                    </a:cubicBezTo>
                    <a:cubicBezTo>
                      <a:pt x="185" y="314"/>
                      <a:pt x="196" y="310"/>
                      <a:pt x="208" y="310"/>
                    </a:cubicBezTo>
                    <a:cubicBezTo>
                      <a:pt x="293" y="289"/>
                      <a:pt x="346" y="208"/>
                      <a:pt x="327" y="123"/>
                    </a:cubicBezTo>
                    <a:cubicBezTo>
                      <a:pt x="312" y="50"/>
                      <a:pt x="247" y="0"/>
                      <a:pt x="174" y="0"/>
                    </a:cubicBezTo>
                    <a:close/>
                    <a:moveTo>
                      <a:pt x="450" y="1224"/>
                    </a:moveTo>
                    <a:cubicBezTo>
                      <a:pt x="437" y="1224"/>
                      <a:pt x="425" y="1226"/>
                      <a:pt x="412" y="1229"/>
                    </a:cubicBezTo>
                    <a:cubicBezTo>
                      <a:pt x="324" y="1248"/>
                      <a:pt x="274" y="1328"/>
                      <a:pt x="293" y="1412"/>
                    </a:cubicBezTo>
                    <a:cubicBezTo>
                      <a:pt x="308" y="1486"/>
                      <a:pt x="370" y="1535"/>
                      <a:pt x="443" y="1535"/>
                    </a:cubicBezTo>
                    <a:cubicBezTo>
                      <a:pt x="455" y="1535"/>
                      <a:pt x="465" y="1535"/>
                      <a:pt x="477" y="1532"/>
                    </a:cubicBezTo>
                    <a:cubicBezTo>
                      <a:pt x="562" y="1512"/>
                      <a:pt x="616" y="1429"/>
                      <a:pt x="596" y="1348"/>
                    </a:cubicBezTo>
                    <a:cubicBezTo>
                      <a:pt x="580" y="1275"/>
                      <a:pt x="519" y="1224"/>
                      <a:pt x="450" y="1224"/>
                    </a:cubicBezTo>
                    <a:close/>
                    <a:moveTo>
                      <a:pt x="716" y="2446"/>
                    </a:moveTo>
                    <a:cubicBezTo>
                      <a:pt x="704" y="2446"/>
                      <a:pt x="692" y="2447"/>
                      <a:pt x="680" y="2450"/>
                    </a:cubicBezTo>
                    <a:cubicBezTo>
                      <a:pt x="595" y="2468"/>
                      <a:pt x="542" y="2553"/>
                      <a:pt x="561" y="2637"/>
                    </a:cubicBezTo>
                    <a:cubicBezTo>
                      <a:pt x="577" y="2710"/>
                      <a:pt x="643" y="2760"/>
                      <a:pt x="714" y="2760"/>
                    </a:cubicBezTo>
                    <a:cubicBezTo>
                      <a:pt x="723" y="2760"/>
                      <a:pt x="737" y="2756"/>
                      <a:pt x="745" y="2756"/>
                    </a:cubicBezTo>
                    <a:cubicBezTo>
                      <a:pt x="830" y="2738"/>
                      <a:pt x="884" y="2654"/>
                      <a:pt x="865" y="2569"/>
                    </a:cubicBezTo>
                    <a:cubicBezTo>
                      <a:pt x="848" y="2496"/>
                      <a:pt x="786" y="2446"/>
                      <a:pt x="716" y="2446"/>
                    </a:cubicBezTo>
                    <a:close/>
                    <a:moveTo>
                      <a:pt x="984" y="3670"/>
                    </a:moveTo>
                    <a:cubicBezTo>
                      <a:pt x="973" y="3670"/>
                      <a:pt x="961" y="3671"/>
                      <a:pt x="949" y="3674"/>
                    </a:cubicBezTo>
                    <a:cubicBezTo>
                      <a:pt x="865" y="3693"/>
                      <a:pt x="811" y="3774"/>
                      <a:pt x="830" y="3858"/>
                    </a:cubicBezTo>
                    <a:cubicBezTo>
                      <a:pt x="847" y="3935"/>
                      <a:pt x="912" y="3981"/>
                      <a:pt x="984" y="3981"/>
                    </a:cubicBezTo>
                    <a:cubicBezTo>
                      <a:pt x="993" y="3981"/>
                      <a:pt x="1006" y="3981"/>
                      <a:pt x="1018" y="3977"/>
                    </a:cubicBezTo>
                    <a:cubicBezTo>
                      <a:pt x="1103" y="3958"/>
                      <a:pt x="1156" y="3877"/>
                      <a:pt x="1137" y="3793"/>
                    </a:cubicBezTo>
                    <a:cubicBezTo>
                      <a:pt x="1122" y="3720"/>
                      <a:pt x="1057" y="3670"/>
                      <a:pt x="984" y="3670"/>
                    </a:cubicBezTo>
                    <a:close/>
                    <a:moveTo>
                      <a:pt x="1254" y="4891"/>
                    </a:moveTo>
                    <a:cubicBezTo>
                      <a:pt x="1243" y="4891"/>
                      <a:pt x="1231" y="4892"/>
                      <a:pt x="1220" y="4895"/>
                    </a:cubicBezTo>
                    <a:cubicBezTo>
                      <a:pt x="1134" y="4913"/>
                      <a:pt x="1080" y="4997"/>
                      <a:pt x="1100" y="5083"/>
                    </a:cubicBezTo>
                    <a:cubicBezTo>
                      <a:pt x="1116" y="5156"/>
                      <a:pt x="1181" y="5205"/>
                      <a:pt x="1253" y="5205"/>
                    </a:cubicBezTo>
                    <a:cubicBezTo>
                      <a:pt x="1265" y="5205"/>
                      <a:pt x="1276" y="5205"/>
                      <a:pt x="1287" y="5202"/>
                    </a:cubicBezTo>
                    <a:cubicBezTo>
                      <a:pt x="1372" y="5184"/>
                      <a:pt x="1426" y="5099"/>
                      <a:pt x="1407" y="5014"/>
                    </a:cubicBezTo>
                    <a:cubicBezTo>
                      <a:pt x="1391" y="4941"/>
                      <a:pt x="1326" y="4891"/>
                      <a:pt x="1254" y="4891"/>
                    </a:cubicBezTo>
                    <a:close/>
                    <a:moveTo>
                      <a:pt x="1527" y="6115"/>
                    </a:moveTo>
                    <a:cubicBezTo>
                      <a:pt x="1516" y="6115"/>
                      <a:pt x="1503" y="6117"/>
                      <a:pt x="1491" y="6120"/>
                    </a:cubicBezTo>
                    <a:cubicBezTo>
                      <a:pt x="1407" y="6139"/>
                      <a:pt x="1353" y="6218"/>
                      <a:pt x="1372" y="6304"/>
                    </a:cubicBezTo>
                    <a:cubicBezTo>
                      <a:pt x="1389" y="6379"/>
                      <a:pt x="1454" y="6429"/>
                      <a:pt x="1526" y="6429"/>
                    </a:cubicBezTo>
                    <a:cubicBezTo>
                      <a:pt x="1535" y="6429"/>
                      <a:pt x="1548" y="6426"/>
                      <a:pt x="1557" y="6423"/>
                    </a:cubicBezTo>
                    <a:cubicBezTo>
                      <a:pt x="1643" y="6403"/>
                      <a:pt x="1696" y="6323"/>
                      <a:pt x="1676" y="6239"/>
                    </a:cubicBezTo>
                    <a:cubicBezTo>
                      <a:pt x="1660" y="6165"/>
                      <a:pt x="1599" y="6115"/>
                      <a:pt x="1527" y="6115"/>
                    </a:cubicBezTo>
                    <a:close/>
                    <a:moveTo>
                      <a:pt x="1798" y="7336"/>
                    </a:moveTo>
                    <a:cubicBezTo>
                      <a:pt x="1786" y="7336"/>
                      <a:pt x="1774" y="7338"/>
                      <a:pt x="1762" y="7341"/>
                    </a:cubicBezTo>
                    <a:cubicBezTo>
                      <a:pt x="1676" y="7359"/>
                      <a:pt x="1622" y="7443"/>
                      <a:pt x="1643" y="7528"/>
                    </a:cubicBezTo>
                    <a:cubicBezTo>
                      <a:pt x="1657" y="7600"/>
                      <a:pt x="1722" y="7651"/>
                      <a:pt x="1795" y="7651"/>
                    </a:cubicBezTo>
                    <a:cubicBezTo>
                      <a:pt x="1805" y="7651"/>
                      <a:pt x="1818" y="7651"/>
                      <a:pt x="1827" y="7647"/>
                    </a:cubicBezTo>
                    <a:cubicBezTo>
                      <a:pt x="1912" y="7629"/>
                      <a:pt x="1968" y="7544"/>
                      <a:pt x="1949" y="7460"/>
                    </a:cubicBezTo>
                    <a:cubicBezTo>
                      <a:pt x="1933" y="7386"/>
                      <a:pt x="1869" y="7336"/>
                      <a:pt x="1798" y="7336"/>
                    </a:cubicBezTo>
                    <a:close/>
                    <a:moveTo>
                      <a:pt x="2065" y="8560"/>
                    </a:moveTo>
                    <a:cubicBezTo>
                      <a:pt x="2054" y="8560"/>
                      <a:pt x="2042" y="8562"/>
                      <a:pt x="2031" y="8564"/>
                    </a:cubicBezTo>
                    <a:cubicBezTo>
                      <a:pt x="1946" y="8583"/>
                      <a:pt x="1893" y="8664"/>
                      <a:pt x="1912" y="8749"/>
                    </a:cubicBezTo>
                    <a:cubicBezTo>
                      <a:pt x="1926" y="8825"/>
                      <a:pt x="1992" y="8874"/>
                      <a:pt x="2065" y="8874"/>
                    </a:cubicBezTo>
                    <a:cubicBezTo>
                      <a:pt x="2074" y="8874"/>
                      <a:pt x="2087" y="8872"/>
                      <a:pt x="2099" y="8868"/>
                    </a:cubicBezTo>
                    <a:cubicBezTo>
                      <a:pt x="2185" y="8854"/>
                      <a:pt x="2238" y="8768"/>
                      <a:pt x="2218" y="8683"/>
                    </a:cubicBezTo>
                    <a:cubicBezTo>
                      <a:pt x="2203" y="8610"/>
                      <a:pt x="2137" y="8560"/>
                      <a:pt x="2065" y="8560"/>
                    </a:cubicBezTo>
                    <a:close/>
                    <a:moveTo>
                      <a:pt x="2336" y="9786"/>
                    </a:moveTo>
                    <a:cubicBezTo>
                      <a:pt x="2325" y="9786"/>
                      <a:pt x="2313" y="9788"/>
                      <a:pt x="2301" y="9790"/>
                    </a:cubicBezTo>
                    <a:cubicBezTo>
                      <a:pt x="2217" y="9805"/>
                      <a:pt x="2161" y="9890"/>
                      <a:pt x="2182" y="9975"/>
                    </a:cubicBezTo>
                    <a:cubicBezTo>
                      <a:pt x="2199" y="10046"/>
                      <a:pt x="2262" y="10095"/>
                      <a:pt x="2334" y="10096"/>
                    </a:cubicBezTo>
                    <a:cubicBezTo>
                      <a:pt x="2345" y="10096"/>
                      <a:pt x="2355" y="10096"/>
                      <a:pt x="2367" y="10094"/>
                    </a:cubicBezTo>
                    <a:cubicBezTo>
                      <a:pt x="2453" y="10075"/>
                      <a:pt x="2506" y="9994"/>
                      <a:pt x="2486" y="9909"/>
                    </a:cubicBezTo>
                    <a:cubicBezTo>
                      <a:pt x="2470" y="9836"/>
                      <a:pt x="2408" y="9786"/>
                      <a:pt x="2336" y="9786"/>
                    </a:cubicBezTo>
                    <a:close/>
                    <a:moveTo>
                      <a:pt x="2608" y="11006"/>
                    </a:moveTo>
                    <a:cubicBezTo>
                      <a:pt x="2596" y="11006"/>
                      <a:pt x="2584" y="11007"/>
                      <a:pt x="2572" y="11010"/>
                    </a:cubicBezTo>
                    <a:cubicBezTo>
                      <a:pt x="2486" y="11028"/>
                      <a:pt x="2432" y="11113"/>
                      <a:pt x="2453" y="11197"/>
                    </a:cubicBezTo>
                    <a:cubicBezTo>
                      <a:pt x="2468" y="11269"/>
                      <a:pt x="2532" y="11320"/>
                      <a:pt x="2603" y="11320"/>
                    </a:cubicBezTo>
                    <a:cubicBezTo>
                      <a:pt x="2604" y="11320"/>
                      <a:pt x="2604" y="11320"/>
                      <a:pt x="2605" y="11320"/>
                    </a:cubicBezTo>
                    <a:cubicBezTo>
                      <a:pt x="2615" y="11320"/>
                      <a:pt x="2628" y="11320"/>
                      <a:pt x="2637" y="11316"/>
                    </a:cubicBezTo>
                    <a:cubicBezTo>
                      <a:pt x="2722" y="11299"/>
                      <a:pt x="2776" y="11214"/>
                      <a:pt x="2756" y="11129"/>
                    </a:cubicBezTo>
                    <a:cubicBezTo>
                      <a:pt x="2739" y="11056"/>
                      <a:pt x="2678" y="11006"/>
                      <a:pt x="2608" y="11006"/>
                    </a:cubicBezTo>
                    <a:close/>
                    <a:moveTo>
                      <a:pt x="2876" y="12231"/>
                    </a:moveTo>
                    <a:cubicBezTo>
                      <a:pt x="2864" y="12231"/>
                      <a:pt x="2853" y="12232"/>
                      <a:pt x="2841" y="12235"/>
                    </a:cubicBezTo>
                    <a:cubicBezTo>
                      <a:pt x="2756" y="12255"/>
                      <a:pt x="2703" y="12335"/>
                      <a:pt x="2722" y="12420"/>
                    </a:cubicBezTo>
                    <a:cubicBezTo>
                      <a:pt x="2739" y="12491"/>
                      <a:pt x="2804" y="12541"/>
                      <a:pt x="2876" y="12542"/>
                    </a:cubicBezTo>
                    <a:cubicBezTo>
                      <a:pt x="2884" y="12542"/>
                      <a:pt x="2897" y="12542"/>
                      <a:pt x="2909" y="12539"/>
                    </a:cubicBezTo>
                    <a:cubicBezTo>
                      <a:pt x="2995" y="12520"/>
                      <a:pt x="3048" y="12440"/>
                      <a:pt x="3028" y="12354"/>
                    </a:cubicBezTo>
                    <a:cubicBezTo>
                      <a:pt x="3013" y="12281"/>
                      <a:pt x="2947" y="12231"/>
                      <a:pt x="2876" y="12231"/>
                    </a:cubicBezTo>
                    <a:close/>
                    <a:moveTo>
                      <a:pt x="3145" y="13452"/>
                    </a:moveTo>
                    <a:cubicBezTo>
                      <a:pt x="3133" y="13452"/>
                      <a:pt x="3122" y="13454"/>
                      <a:pt x="3110" y="13456"/>
                    </a:cubicBezTo>
                    <a:cubicBezTo>
                      <a:pt x="3026" y="13474"/>
                      <a:pt x="2972" y="13560"/>
                      <a:pt x="2991" y="13644"/>
                    </a:cubicBezTo>
                    <a:cubicBezTo>
                      <a:pt x="3010" y="13716"/>
                      <a:pt x="3073" y="13766"/>
                      <a:pt x="3145" y="13766"/>
                    </a:cubicBezTo>
                    <a:cubicBezTo>
                      <a:pt x="3157" y="13766"/>
                      <a:pt x="3167" y="13766"/>
                      <a:pt x="3179" y="13764"/>
                    </a:cubicBezTo>
                    <a:cubicBezTo>
                      <a:pt x="3264" y="13746"/>
                      <a:pt x="3318" y="13661"/>
                      <a:pt x="3299" y="13575"/>
                    </a:cubicBezTo>
                    <a:cubicBezTo>
                      <a:pt x="3281" y="13502"/>
                      <a:pt x="3216" y="13452"/>
                      <a:pt x="3145" y="13452"/>
                    </a:cubicBezTo>
                    <a:close/>
                    <a:moveTo>
                      <a:pt x="3419" y="14675"/>
                    </a:moveTo>
                    <a:cubicBezTo>
                      <a:pt x="3407" y="14675"/>
                      <a:pt x="3395" y="14677"/>
                      <a:pt x="3383" y="14680"/>
                    </a:cubicBezTo>
                    <a:cubicBezTo>
                      <a:pt x="3299" y="14699"/>
                      <a:pt x="3245" y="14782"/>
                      <a:pt x="3264" y="14864"/>
                    </a:cubicBezTo>
                    <a:cubicBezTo>
                      <a:pt x="3278" y="14939"/>
                      <a:pt x="3345" y="14989"/>
                      <a:pt x="3412" y="14989"/>
                    </a:cubicBezTo>
                    <a:cubicBezTo>
                      <a:pt x="3413" y="14989"/>
                      <a:pt x="3413" y="14989"/>
                      <a:pt x="3414" y="14989"/>
                    </a:cubicBezTo>
                    <a:cubicBezTo>
                      <a:pt x="3426" y="14989"/>
                      <a:pt x="3439" y="14986"/>
                      <a:pt x="3449" y="14984"/>
                    </a:cubicBezTo>
                    <a:cubicBezTo>
                      <a:pt x="3533" y="14963"/>
                      <a:pt x="3587" y="14883"/>
                      <a:pt x="3568" y="14799"/>
                    </a:cubicBezTo>
                    <a:cubicBezTo>
                      <a:pt x="3551" y="14725"/>
                      <a:pt x="3490" y="14675"/>
                      <a:pt x="3419" y="14675"/>
                    </a:cubicBezTo>
                    <a:close/>
                    <a:moveTo>
                      <a:pt x="3690" y="15900"/>
                    </a:moveTo>
                    <a:cubicBezTo>
                      <a:pt x="3678" y="15900"/>
                      <a:pt x="3665" y="15901"/>
                      <a:pt x="3652" y="15904"/>
                    </a:cubicBezTo>
                    <a:cubicBezTo>
                      <a:pt x="3568" y="15920"/>
                      <a:pt x="3514" y="16005"/>
                      <a:pt x="3533" y="16089"/>
                    </a:cubicBezTo>
                    <a:cubicBezTo>
                      <a:pt x="3549" y="16161"/>
                      <a:pt x="3614" y="16212"/>
                      <a:pt x="3687" y="16212"/>
                    </a:cubicBezTo>
                    <a:cubicBezTo>
                      <a:pt x="3695" y="16212"/>
                      <a:pt x="3710" y="16212"/>
                      <a:pt x="3718" y="16208"/>
                    </a:cubicBezTo>
                    <a:cubicBezTo>
                      <a:pt x="3806" y="16190"/>
                      <a:pt x="3860" y="16106"/>
                      <a:pt x="3837" y="16021"/>
                    </a:cubicBezTo>
                    <a:cubicBezTo>
                      <a:pt x="3825" y="15949"/>
                      <a:pt x="3761" y="15900"/>
                      <a:pt x="3690" y="15900"/>
                    </a:cubicBezTo>
                    <a:close/>
                    <a:moveTo>
                      <a:pt x="3957" y="17122"/>
                    </a:moveTo>
                    <a:cubicBezTo>
                      <a:pt x="3945" y="17122"/>
                      <a:pt x="3933" y="17123"/>
                      <a:pt x="3922" y="17126"/>
                    </a:cubicBezTo>
                    <a:cubicBezTo>
                      <a:pt x="3837" y="17144"/>
                      <a:pt x="3783" y="17229"/>
                      <a:pt x="3802" y="17314"/>
                    </a:cubicBezTo>
                    <a:cubicBezTo>
                      <a:pt x="3818" y="17385"/>
                      <a:pt x="3884" y="17435"/>
                      <a:pt x="3956" y="17435"/>
                    </a:cubicBezTo>
                    <a:cubicBezTo>
                      <a:pt x="3966" y="17435"/>
                      <a:pt x="3979" y="17433"/>
                      <a:pt x="3991" y="17433"/>
                    </a:cubicBezTo>
                    <a:cubicBezTo>
                      <a:pt x="4075" y="17415"/>
                      <a:pt x="4129" y="17331"/>
                      <a:pt x="4110" y="17245"/>
                    </a:cubicBezTo>
                    <a:cubicBezTo>
                      <a:pt x="4094" y="17172"/>
                      <a:pt x="4029" y="17122"/>
                      <a:pt x="3957" y="1712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7"/>
              <p:cNvSpPr/>
              <p:nvPr/>
            </p:nvSpPr>
            <p:spPr>
              <a:xfrm>
                <a:off x="1673300" y="3886825"/>
                <a:ext cx="76175" cy="313575"/>
              </a:xfrm>
              <a:custGeom>
                <a:avLst/>
                <a:gdLst/>
                <a:ahLst/>
                <a:cxnLst/>
                <a:rect l="l" t="t" r="r" b="b"/>
                <a:pathLst>
                  <a:path w="3047" h="12543" extrusionOk="0">
                    <a:moveTo>
                      <a:pt x="173" y="1"/>
                    </a:moveTo>
                    <a:cubicBezTo>
                      <a:pt x="162" y="1"/>
                      <a:pt x="150" y="2"/>
                      <a:pt x="138" y="4"/>
                    </a:cubicBezTo>
                    <a:cubicBezTo>
                      <a:pt x="54" y="20"/>
                      <a:pt x="0" y="104"/>
                      <a:pt x="19" y="189"/>
                    </a:cubicBezTo>
                    <a:cubicBezTo>
                      <a:pt x="35" y="263"/>
                      <a:pt x="100" y="312"/>
                      <a:pt x="173" y="312"/>
                    </a:cubicBezTo>
                    <a:cubicBezTo>
                      <a:pt x="182" y="312"/>
                      <a:pt x="196" y="312"/>
                      <a:pt x="207" y="308"/>
                    </a:cubicBezTo>
                    <a:cubicBezTo>
                      <a:pt x="292" y="289"/>
                      <a:pt x="346" y="209"/>
                      <a:pt x="327" y="124"/>
                    </a:cubicBezTo>
                    <a:cubicBezTo>
                      <a:pt x="311" y="51"/>
                      <a:pt x="246" y="1"/>
                      <a:pt x="173" y="1"/>
                    </a:cubicBezTo>
                    <a:close/>
                    <a:moveTo>
                      <a:pt x="443" y="1224"/>
                    </a:moveTo>
                    <a:cubicBezTo>
                      <a:pt x="431" y="1224"/>
                      <a:pt x="419" y="1225"/>
                      <a:pt x="406" y="1228"/>
                    </a:cubicBezTo>
                    <a:cubicBezTo>
                      <a:pt x="322" y="1246"/>
                      <a:pt x="268" y="1330"/>
                      <a:pt x="287" y="1415"/>
                    </a:cubicBezTo>
                    <a:cubicBezTo>
                      <a:pt x="308" y="1487"/>
                      <a:pt x="370" y="1535"/>
                      <a:pt x="441" y="1538"/>
                    </a:cubicBezTo>
                    <a:cubicBezTo>
                      <a:pt x="453" y="1538"/>
                      <a:pt x="464" y="1534"/>
                      <a:pt x="476" y="1534"/>
                    </a:cubicBezTo>
                    <a:cubicBezTo>
                      <a:pt x="560" y="1516"/>
                      <a:pt x="614" y="1432"/>
                      <a:pt x="595" y="1347"/>
                    </a:cubicBezTo>
                    <a:cubicBezTo>
                      <a:pt x="579" y="1274"/>
                      <a:pt x="515" y="1224"/>
                      <a:pt x="443" y="1224"/>
                    </a:cubicBezTo>
                    <a:close/>
                    <a:moveTo>
                      <a:pt x="714" y="2446"/>
                    </a:moveTo>
                    <a:cubicBezTo>
                      <a:pt x="702" y="2446"/>
                      <a:pt x="691" y="2448"/>
                      <a:pt x="679" y="2450"/>
                    </a:cubicBezTo>
                    <a:cubicBezTo>
                      <a:pt x="595" y="2469"/>
                      <a:pt x="541" y="2549"/>
                      <a:pt x="560" y="2635"/>
                    </a:cubicBezTo>
                    <a:cubicBezTo>
                      <a:pt x="577" y="2711"/>
                      <a:pt x="639" y="2757"/>
                      <a:pt x="710" y="2757"/>
                    </a:cubicBezTo>
                    <a:cubicBezTo>
                      <a:pt x="722" y="2757"/>
                      <a:pt x="736" y="2757"/>
                      <a:pt x="745" y="2754"/>
                    </a:cubicBezTo>
                    <a:cubicBezTo>
                      <a:pt x="829" y="2735"/>
                      <a:pt x="883" y="2654"/>
                      <a:pt x="864" y="2569"/>
                    </a:cubicBezTo>
                    <a:cubicBezTo>
                      <a:pt x="847" y="2496"/>
                      <a:pt x="785" y="2446"/>
                      <a:pt x="714" y="2446"/>
                    </a:cubicBezTo>
                    <a:close/>
                    <a:moveTo>
                      <a:pt x="983" y="3669"/>
                    </a:moveTo>
                    <a:cubicBezTo>
                      <a:pt x="972" y="3669"/>
                      <a:pt x="960" y="3670"/>
                      <a:pt x="949" y="3673"/>
                    </a:cubicBezTo>
                    <a:cubicBezTo>
                      <a:pt x="864" y="3691"/>
                      <a:pt x="810" y="3775"/>
                      <a:pt x="829" y="3860"/>
                    </a:cubicBezTo>
                    <a:cubicBezTo>
                      <a:pt x="846" y="3932"/>
                      <a:pt x="912" y="3981"/>
                      <a:pt x="983" y="3982"/>
                    </a:cubicBezTo>
                    <a:cubicBezTo>
                      <a:pt x="991" y="3982"/>
                      <a:pt x="1006" y="3982"/>
                      <a:pt x="1018" y="3979"/>
                    </a:cubicBezTo>
                    <a:cubicBezTo>
                      <a:pt x="1100" y="3961"/>
                      <a:pt x="1156" y="3876"/>
                      <a:pt x="1137" y="3792"/>
                    </a:cubicBezTo>
                    <a:cubicBezTo>
                      <a:pt x="1121" y="3719"/>
                      <a:pt x="1056" y="3669"/>
                      <a:pt x="983" y="3669"/>
                    </a:cubicBezTo>
                    <a:close/>
                    <a:moveTo>
                      <a:pt x="1255" y="4893"/>
                    </a:moveTo>
                    <a:cubicBezTo>
                      <a:pt x="1243" y="4893"/>
                      <a:pt x="1231" y="4895"/>
                      <a:pt x="1219" y="4897"/>
                    </a:cubicBezTo>
                    <a:cubicBezTo>
                      <a:pt x="1133" y="4917"/>
                      <a:pt x="1080" y="4996"/>
                      <a:pt x="1100" y="5082"/>
                    </a:cubicBezTo>
                    <a:cubicBezTo>
                      <a:pt x="1114" y="5156"/>
                      <a:pt x="1181" y="5207"/>
                      <a:pt x="1252" y="5207"/>
                    </a:cubicBezTo>
                    <a:cubicBezTo>
                      <a:pt x="1264" y="5207"/>
                      <a:pt x="1275" y="5204"/>
                      <a:pt x="1287" y="5201"/>
                    </a:cubicBezTo>
                    <a:cubicBezTo>
                      <a:pt x="1371" y="5181"/>
                      <a:pt x="1425" y="5101"/>
                      <a:pt x="1406" y="5017"/>
                    </a:cubicBezTo>
                    <a:cubicBezTo>
                      <a:pt x="1391" y="4943"/>
                      <a:pt x="1326" y="4893"/>
                      <a:pt x="1255" y="4893"/>
                    </a:cubicBezTo>
                    <a:close/>
                    <a:moveTo>
                      <a:pt x="1524" y="6112"/>
                    </a:moveTo>
                    <a:cubicBezTo>
                      <a:pt x="1513" y="6112"/>
                      <a:pt x="1502" y="6114"/>
                      <a:pt x="1491" y="6116"/>
                    </a:cubicBezTo>
                    <a:cubicBezTo>
                      <a:pt x="1404" y="6134"/>
                      <a:pt x="1352" y="6220"/>
                      <a:pt x="1371" y="6304"/>
                    </a:cubicBezTo>
                    <a:cubicBezTo>
                      <a:pt x="1387" y="6376"/>
                      <a:pt x="1448" y="6426"/>
                      <a:pt x="1518" y="6426"/>
                    </a:cubicBezTo>
                    <a:cubicBezTo>
                      <a:pt x="1520" y="6426"/>
                      <a:pt x="1521" y="6426"/>
                      <a:pt x="1523" y="6426"/>
                    </a:cubicBezTo>
                    <a:cubicBezTo>
                      <a:pt x="1535" y="6426"/>
                      <a:pt x="1548" y="6426"/>
                      <a:pt x="1556" y="6424"/>
                    </a:cubicBezTo>
                    <a:cubicBezTo>
                      <a:pt x="1642" y="6406"/>
                      <a:pt x="1696" y="6321"/>
                      <a:pt x="1675" y="6235"/>
                    </a:cubicBezTo>
                    <a:cubicBezTo>
                      <a:pt x="1659" y="6162"/>
                      <a:pt x="1594" y="6112"/>
                      <a:pt x="1524" y="6112"/>
                    </a:cubicBezTo>
                    <a:close/>
                    <a:moveTo>
                      <a:pt x="1795" y="7338"/>
                    </a:moveTo>
                    <a:cubicBezTo>
                      <a:pt x="1784" y="7338"/>
                      <a:pt x="1773" y="7340"/>
                      <a:pt x="1761" y="7342"/>
                    </a:cubicBezTo>
                    <a:cubicBezTo>
                      <a:pt x="1675" y="7360"/>
                      <a:pt x="1622" y="7445"/>
                      <a:pt x="1642" y="7530"/>
                    </a:cubicBezTo>
                    <a:cubicBezTo>
                      <a:pt x="1656" y="7602"/>
                      <a:pt x="1722" y="7652"/>
                      <a:pt x="1794" y="7652"/>
                    </a:cubicBezTo>
                    <a:cubicBezTo>
                      <a:pt x="1804" y="7652"/>
                      <a:pt x="1817" y="7650"/>
                      <a:pt x="1829" y="7650"/>
                    </a:cubicBezTo>
                    <a:cubicBezTo>
                      <a:pt x="1911" y="7632"/>
                      <a:pt x="1965" y="7546"/>
                      <a:pt x="1946" y="7461"/>
                    </a:cubicBezTo>
                    <a:cubicBezTo>
                      <a:pt x="1928" y="7388"/>
                      <a:pt x="1866" y="7338"/>
                      <a:pt x="1795" y="7338"/>
                    </a:cubicBezTo>
                    <a:close/>
                    <a:moveTo>
                      <a:pt x="2066" y="8563"/>
                    </a:moveTo>
                    <a:cubicBezTo>
                      <a:pt x="2054" y="8563"/>
                      <a:pt x="2042" y="8564"/>
                      <a:pt x="2030" y="8567"/>
                    </a:cubicBezTo>
                    <a:cubicBezTo>
                      <a:pt x="1946" y="8581"/>
                      <a:pt x="1892" y="8666"/>
                      <a:pt x="1911" y="8752"/>
                    </a:cubicBezTo>
                    <a:cubicBezTo>
                      <a:pt x="1925" y="8823"/>
                      <a:pt x="1991" y="8873"/>
                      <a:pt x="2065" y="8873"/>
                    </a:cubicBezTo>
                    <a:cubicBezTo>
                      <a:pt x="2073" y="8873"/>
                      <a:pt x="2086" y="8873"/>
                      <a:pt x="2098" y="8871"/>
                    </a:cubicBezTo>
                    <a:cubicBezTo>
                      <a:pt x="2184" y="8850"/>
                      <a:pt x="2238" y="8767"/>
                      <a:pt x="2217" y="8686"/>
                    </a:cubicBezTo>
                    <a:cubicBezTo>
                      <a:pt x="2202" y="8613"/>
                      <a:pt x="2138" y="8563"/>
                      <a:pt x="2066" y="8563"/>
                    </a:cubicBezTo>
                    <a:close/>
                    <a:moveTo>
                      <a:pt x="2336" y="9784"/>
                    </a:moveTo>
                    <a:cubicBezTo>
                      <a:pt x="2324" y="9784"/>
                      <a:pt x="2312" y="9785"/>
                      <a:pt x="2301" y="9788"/>
                    </a:cubicBezTo>
                    <a:cubicBezTo>
                      <a:pt x="2214" y="9806"/>
                      <a:pt x="2163" y="9891"/>
                      <a:pt x="2179" y="9975"/>
                    </a:cubicBezTo>
                    <a:cubicBezTo>
                      <a:pt x="2198" y="10047"/>
                      <a:pt x="2261" y="10098"/>
                      <a:pt x="2333" y="10098"/>
                    </a:cubicBezTo>
                    <a:cubicBezTo>
                      <a:pt x="2345" y="10098"/>
                      <a:pt x="2354" y="10094"/>
                      <a:pt x="2366" y="10094"/>
                    </a:cubicBezTo>
                    <a:cubicBezTo>
                      <a:pt x="2452" y="10076"/>
                      <a:pt x="2506" y="9992"/>
                      <a:pt x="2485" y="9907"/>
                    </a:cubicBezTo>
                    <a:cubicBezTo>
                      <a:pt x="2469" y="9834"/>
                      <a:pt x="2405" y="9784"/>
                      <a:pt x="2336" y="9784"/>
                    </a:cubicBezTo>
                    <a:close/>
                    <a:moveTo>
                      <a:pt x="2605" y="11008"/>
                    </a:moveTo>
                    <a:cubicBezTo>
                      <a:pt x="2594" y="11008"/>
                      <a:pt x="2583" y="11009"/>
                      <a:pt x="2571" y="11012"/>
                    </a:cubicBezTo>
                    <a:cubicBezTo>
                      <a:pt x="2485" y="11031"/>
                      <a:pt x="2432" y="11112"/>
                      <a:pt x="2452" y="11196"/>
                    </a:cubicBezTo>
                    <a:cubicBezTo>
                      <a:pt x="2468" y="11271"/>
                      <a:pt x="2531" y="11319"/>
                      <a:pt x="2602" y="11319"/>
                    </a:cubicBezTo>
                    <a:cubicBezTo>
                      <a:pt x="2614" y="11319"/>
                      <a:pt x="2627" y="11319"/>
                      <a:pt x="2637" y="11315"/>
                    </a:cubicBezTo>
                    <a:cubicBezTo>
                      <a:pt x="2721" y="11296"/>
                      <a:pt x="2775" y="11215"/>
                      <a:pt x="2756" y="11131"/>
                    </a:cubicBezTo>
                    <a:cubicBezTo>
                      <a:pt x="2738" y="11058"/>
                      <a:pt x="2676" y="11008"/>
                      <a:pt x="2605" y="11008"/>
                    </a:cubicBezTo>
                    <a:close/>
                    <a:moveTo>
                      <a:pt x="2875" y="12229"/>
                    </a:moveTo>
                    <a:cubicBezTo>
                      <a:pt x="2864" y="12229"/>
                      <a:pt x="2852" y="12230"/>
                      <a:pt x="2840" y="12233"/>
                    </a:cubicBezTo>
                    <a:cubicBezTo>
                      <a:pt x="2756" y="12251"/>
                      <a:pt x="2702" y="12335"/>
                      <a:pt x="2721" y="12421"/>
                    </a:cubicBezTo>
                    <a:cubicBezTo>
                      <a:pt x="2738" y="12493"/>
                      <a:pt x="2804" y="12543"/>
                      <a:pt x="2875" y="12543"/>
                    </a:cubicBezTo>
                    <a:cubicBezTo>
                      <a:pt x="2883" y="12543"/>
                      <a:pt x="2896" y="12543"/>
                      <a:pt x="2908" y="12540"/>
                    </a:cubicBezTo>
                    <a:cubicBezTo>
                      <a:pt x="2994" y="12522"/>
                      <a:pt x="3047" y="12437"/>
                      <a:pt x="3028" y="12352"/>
                    </a:cubicBezTo>
                    <a:cubicBezTo>
                      <a:pt x="3012" y="12279"/>
                      <a:pt x="2947" y="12229"/>
                      <a:pt x="2875" y="12229"/>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7"/>
              <p:cNvSpPr/>
              <p:nvPr/>
            </p:nvSpPr>
            <p:spPr>
              <a:xfrm>
                <a:off x="1636400" y="3959650"/>
                <a:ext cx="55950" cy="221800"/>
              </a:xfrm>
              <a:custGeom>
                <a:avLst/>
                <a:gdLst/>
                <a:ahLst/>
                <a:cxnLst/>
                <a:rect l="l" t="t" r="r" b="b"/>
                <a:pathLst>
                  <a:path w="2238" h="8872" extrusionOk="0">
                    <a:moveTo>
                      <a:pt x="174" y="1"/>
                    </a:moveTo>
                    <a:cubicBezTo>
                      <a:pt x="163" y="1"/>
                      <a:pt x="151" y="2"/>
                      <a:pt x="139" y="4"/>
                    </a:cubicBezTo>
                    <a:cubicBezTo>
                      <a:pt x="54" y="23"/>
                      <a:pt x="0" y="104"/>
                      <a:pt x="20" y="189"/>
                    </a:cubicBezTo>
                    <a:cubicBezTo>
                      <a:pt x="36" y="264"/>
                      <a:pt x="101" y="312"/>
                      <a:pt x="173" y="312"/>
                    </a:cubicBezTo>
                    <a:cubicBezTo>
                      <a:pt x="182" y="312"/>
                      <a:pt x="195" y="312"/>
                      <a:pt x="207" y="308"/>
                    </a:cubicBezTo>
                    <a:cubicBezTo>
                      <a:pt x="292" y="289"/>
                      <a:pt x="346" y="209"/>
                      <a:pt x="326" y="124"/>
                    </a:cubicBezTo>
                    <a:cubicBezTo>
                      <a:pt x="311" y="50"/>
                      <a:pt x="246" y="1"/>
                      <a:pt x="174" y="1"/>
                    </a:cubicBezTo>
                    <a:close/>
                    <a:moveTo>
                      <a:pt x="443" y="1222"/>
                    </a:moveTo>
                    <a:cubicBezTo>
                      <a:pt x="432" y="1222"/>
                      <a:pt x="420" y="1223"/>
                      <a:pt x="409" y="1226"/>
                    </a:cubicBezTo>
                    <a:cubicBezTo>
                      <a:pt x="324" y="1243"/>
                      <a:pt x="270" y="1329"/>
                      <a:pt x="290" y="1414"/>
                    </a:cubicBezTo>
                    <a:cubicBezTo>
                      <a:pt x="306" y="1485"/>
                      <a:pt x="372" y="1535"/>
                      <a:pt x="443" y="1535"/>
                    </a:cubicBezTo>
                    <a:cubicBezTo>
                      <a:pt x="455" y="1535"/>
                      <a:pt x="465" y="1535"/>
                      <a:pt x="477" y="1533"/>
                    </a:cubicBezTo>
                    <a:cubicBezTo>
                      <a:pt x="562" y="1515"/>
                      <a:pt x="616" y="1430"/>
                      <a:pt x="596" y="1345"/>
                    </a:cubicBezTo>
                    <a:cubicBezTo>
                      <a:pt x="580" y="1272"/>
                      <a:pt x="515" y="1222"/>
                      <a:pt x="443" y="1222"/>
                    </a:cubicBezTo>
                    <a:close/>
                    <a:moveTo>
                      <a:pt x="716" y="2446"/>
                    </a:moveTo>
                    <a:cubicBezTo>
                      <a:pt x="705" y="2446"/>
                      <a:pt x="693" y="2448"/>
                      <a:pt x="682" y="2450"/>
                    </a:cubicBezTo>
                    <a:cubicBezTo>
                      <a:pt x="596" y="2469"/>
                      <a:pt x="542" y="2550"/>
                      <a:pt x="562" y="2635"/>
                    </a:cubicBezTo>
                    <a:cubicBezTo>
                      <a:pt x="578" y="2709"/>
                      <a:pt x="641" y="2760"/>
                      <a:pt x="713" y="2760"/>
                    </a:cubicBezTo>
                    <a:cubicBezTo>
                      <a:pt x="724" y="2760"/>
                      <a:pt x="738" y="2756"/>
                      <a:pt x="747" y="2754"/>
                    </a:cubicBezTo>
                    <a:cubicBezTo>
                      <a:pt x="832" y="2735"/>
                      <a:pt x="885" y="2654"/>
                      <a:pt x="866" y="2569"/>
                    </a:cubicBezTo>
                    <a:cubicBezTo>
                      <a:pt x="849" y="2496"/>
                      <a:pt x="787" y="2446"/>
                      <a:pt x="716" y="2446"/>
                    </a:cubicBezTo>
                    <a:close/>
                    <a:moveTo>
                      <a:pt x="986" y="3668"/>
                    </a:moveTo>
                    <a:cubicBezTo>
                      <a:pt x="974" y="3668"/>
                      <a:pt x="962" y="3669"/>
                      <a:pt x="951" y="3671"/>
                    </a:cubicBezTo>
                    <a:cubicBezTo>
                      <a:pt x="866" y="3689"/>
                      <a:pt x="813" y="3774"/>
                      <a:pt x="832" y="3859"/>
                    </a:cubicBezTo>
                    <a:cubicBezTo>
                      <a:pt x="846" y="3930"/>
                      <a:pt x="914" y="3981"/>
                      <a:pt x="985" y="3981"/>
                    </a:cubicBezTo>
                    <a:cubicBezTo>
                      <a:pt x="994" y="3981"/>
                      <a:pt x="1007" y="3981"/>
                      <a:pt x="1016" y="3978"/>
                    </a:cubicBezTo>
                    <a:cubicBezTo>
                      <a:pt x="1104" y="3960"/>
                      <a:pt x="1153" y="3875"/>
                      <a:pt x="1138" y="3791"/>
                    </a:cubicBezTo>
                    <a:cubicBezTo>
                      <a:pt x="1122" y="3717"/>
                      <a:pt x="1058" y="3668"/>
                      <a:pt x="986" y="3668"/>
                    </a:cubicBezTo>
                    <a:close/>
                    <a:moveTo>
                      <a:pt x="1255" y="4891"/>
                    </a:moveTo>
                    <a:cubicBezTo>
                      <a:pt x="1243" y="4891"/>
                      <a:pt x="1232" y="4892"/>
                      <a:pt x="1220" y="4895"/>
                    </a:cubicBezTo>
                    <a:cubicBezTo>
                      <a:pt x="1135" y="4913"/>
                      <a:pt x="1082" y="4999"/>
                      <a:pt x="1101" y="5083"/>
                    </a:cubicBezTo>
                    <a:cubicBezTo>
                      <a:pt x="1116" y="5155"/>
                      <a:pt x="1182" y="5205"/>
                      <a:pt x="1255" y="5205"/>
                    </a:cubicBezTo>
                    <a:cubicBezTo>
                      <a:pt x="1263" y="5205"/>
                      <a:pt x="1277" y="5202"/>
                      <a:pt x="1289" y="5202"/>
                    </a:cubicBezTo>
                    <a:cubicBezTo>
                      <a:pt x="1374" y="5185"/>
                      <a:pt x="1427" y="5100"/>
                      <a:pt x="1408" y="5014"/>
                    </a:cubicBezTo>
                    <a:cubicBezTo>
                      <a:pt x="1393" y="4941"/>
                      <a:pt x="1327" y="4891"/>
                      <a:pt x="1255" y="4891"/>
                    </a:cubicBezTo>
                    <a:close/>
                    <a:moveTo>
                      <a:pt x="1527" y="6116"/>
                    </a:moveTo>
                    <a:cubicBezTo>
                      <a:pt x="1516" y="6116"/>
                      <a:pt x="1504" y="6117"/>
                      <a:pt x="1493" y="6120"/>
                    </a:cubicBezTo>
                    <a:cubicBezTo>
                      <a:pt x="1408" y="6134"/>
                      <a:pt x="1356" y="6220"/>
                      <a:pt x="1370" y="6304"/>
                    </a:cubicBezTo>
                    <a:cubicBezTo>
                      <a:pt x="1388" y="6376"/>
                      <a:pt x="1451" y="6426"/>
                      <a:pt x="1524" y="6426"/>
                    </a:cubicBezTo>
                    <a:cubicBezTo>
                      <a:pt x="1536" y="6426"/>
                      <a:pt x="1546" y="6426"/>
                      <a:pt x="1558" y="6424"/>
                    </a:cubicBezTo>
                    <a:cubicBezTo>
                      <a:pt x="1643" y="6405"/>
                      <a:pt x="1697" y="6321"/>
                      <a:pt x="1678" y="6239"/>
                    </a:cubicBezTo>
                    <a:cubicBezTo>
                      <a:pt x="1661" y="6166"/>
                      <a:pt x="1598" y="6116"/>
                      <a:pt x="1527" y="6116"/>
                    </a:cubicBezTo>
                    <a:close/>
                    <a:moveTo>
                      <a:pt x="1795" y="7337"/>
                    </a:moveTo>
                    <a:cubicBezTo>
                      <a:pt x="1784" y="7337"/>
                      <a:pt x="1772" y="7338"/>
                      <a:pt x="1761" y="7341"/>
                    </a:cubicBezTo>
                    <a:cubicBezTo>
                      <a:pt x="1676" y="7359"/>
                      <a:pt x="1623" y="7443"/>
                      <a:pt x="1642" y="7528"/>
                    </a:cubicBezTo>
                    <a:cubicBezTo>
                      <a:pt x="1658" y="7599"/>
                      <a:pt x="1724" y="7651"/>
                      <a:pt x="1792" y="7651"/>
                    </a:cubicBezTo>
                    <a:cubicBezTo>
                      <a:pt x="1804" y="7651"/>
                      <a:pt x="1817" y="7651"/>
                      <a:pt x="1826" y="7647"/>
                    </a:cubicBezTo>
                    <a:cubicBezTo>
                      <a:pt x="1911" y="7629"/>
                      <a:pt x="1965" y="7545"/>
                      <a:pt x="1946" y="7460"/>
                    </a:cubicBezTo>
                    <a:cubicBezTo>
                      <a:pt x="1929" y="7387"/>
                      <a:pt x="1866" y="7337"/>
                      <a:pt x="1795" y="7337"/>
                    </a:cubicBezTo>
                    <a:close/>
                    <a:moveTo>
                      <a:pt x="2065" y="8561"/>
                    </a:moveTo>
                    <a:cubicBezTo>
                      <a:pt x="2053" y="8561"/>
                      <a:pt x="2042" y="8562"/>
                      <a:pt x="2030" y="8565"/>
                    </a:cubicBezTo>
                    <a:cubicBezTo>
                      <a:pt x="1946" y="8585"/>
                      <a:pt x="1892" y="8665"/>
                      <a:pt x="1911" y="8749"/>
                    </a:cubicBezTo>
                    <a:cubicBezTo>
                      <a:pt x="1928" y="8821"/>
                      <a:pt x="1993" y="8872"/>
                      <a:pt x="2065" y="8872"/>
                    </a:cubicBezTo>
                    <a:cubicBezTo>
                      <a:pt x="2073" y="8872"/>
                      <a:pt x="2087" y="8872"/>
                      <a:pt x="2099" y="8868"/>
                    </a:cubicBezTo>
                    <a:cubicBezTo>
                      <a:pt x="2184" y="8849"/>
                      <a:pt x="2237" y="8769"/>
                      <a:pt x="2218" y="8684"/>
                    </a:cubicBezTo>
                    <a:cubicBezTo>
                      <a:pt x="2201" y="8611"/>
                      <a:pt x="2136" y="8561"/>
                      <a:pt x="2065" y="856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7"/>
              <p:cNvSpPr/>
              <p:nvPr/>
            </p:nvSpPr>
            <p:spPr>
              <a:xfrm>
                <a:off x="1712775" y="3807575"/>
                <a:ext cx="103175" cy="435875"/>
              </a:xfrm>
              <a:custGeom>
                <a:avLst/>
                <a:gdLst/>
                <a:ahLst/>
                <a:cxnLst/>
                <a:rect l="l" t="t" r="r" b="b"/>
                <a:pathLst>
                  <a:path w="4127" h="17435" extrusionOk="0">
                    <a:moveTo>
                      <a:pt x="175" y="0"/>
                    </a:moveTo>
                    <a:cubicBezTo>
                      <a:pt x="163" y="0"/>
                      <a:pt x="152" y="2"/>
                      <a:pt x="140" y="4"/>
                    </a:cubicBezTo>
                    <a:cubicBezTo>
                      <a:pt x="55" y="22"/>
                      <a:pt x="1" y="107"/>
                      <a:pt x="21" y="192"/>
                    </a:cubicBezTo>
                    <a:cubicBezTo>
                      <a:pt x="37" y="264"/>
                      <a:pt x="100" y="314"/>
                      <a:pt x="171" y="314"/>
                    </a:cubicBezTo>
                    <a:cubicBezTo>
                      <a:pt x="183" y="314"/>
                      <a:pt x="196" y="314"/>
                      <a:pt x="206" y="312"/>
                    </a:cubicBezTo>
                    <a:cubicBezTo>
                      <a:pt x="290" y="291"/>
                      <a:pt x="344" y="208"/>
                      <a:pt x="325" y="123"/>
                    </a:cubicBezTo>
                    <a:cubicBezTo>
                      <a:pt x="308" y="50"/>
                      <a:pt x="246" y="0"/>
                      <a:pt x="175" y="0"/>
                    </a:cubicBezTo>
                    <a:close/>
                    <a:moveTo>
                      <a:pt x="446" y="1225"/>
                    </a:moveTo>
                    <a:cubicBezTo>
                      <a:pt x="434" y="1225"/>
                      <a:pt x="422" y="1226"/>
                      <a:pt x="410" y="1229"/>
                    </a:cubicBezTo>
                    <a:cubicBezTo>
                      <a:pt x="325" y="1248"/>
                      <a:pt x="271" y="1328"/>
                      <a:pt x="290" y="1414"/>
                    </a:cubicBezTo>
                    <a:cubicBezTo>
                      <a:pt x="307" y="1487"/>
                      <a:pt x="373" y="1535"/>
                      <a:pt x="444" y="1535"/>
                    </a:cubicBezTo>
                    <a:cubicBezTo>
                      <a:pt x="452" y="1535"/>
                      <a:pt x="466" y="1535"/>
                      <a:pt x="478" y="1533"/>
                    </a:cubicBezTo>
                    <a:cubicBezTo>
                      <a:pt x="563" y="1512"/>
                      <a:pt x="613" y="1433"/>
                      <a:pt x="597" y="1348"/>
                    </a:cubicBezTo>
                    <a:cubicBezTo>
                      <a:pt x="581" y="1274"/>
                      <a:pt x="517" y="1225"/>
                      <a:pt x="446" y="1225"/>
                    </a:cubicBezTo>
                    <a:close/>
                    <a:moveTo>
                      <a:pt x="713" y="2445"/>
                    </a:moveTo>
                    <a:cubicBezTo>
                      <a:pt x="702" y="2445"/>
                      <a:pt x="690" y="2446"/>
                      <a:pt x="679" y="2449"/>
                    </a:cubicBezTo>
                    <a:cubicBezTo>
                      <a:pt x="594" y="2468"/>
                      <a:pt x="541" y="2553"/>
                      <a:pt x="560" y="2637"/>
                    </a:cubicBezTo>
                    <a:cubicBezTo>
                      <a:pt x="576" y="2709"/>
                      <a:pt x="642" y="2760"/>
                      <a:pt x="713" y="2760"/>
                    </a:cubicBezTo>
                    <a:cubicBezTo>
                      <a:pt x="725" y="2760"/>
                      <a:pt x="736" y="2760"/>
                      <a:pt x="748" y="2756"/>
                    </a:cubicBezTo>
                    <a:cubicBezTo>
                      <a:pt x="833" y="2738"/>
                      <a:pt x="886" y="2654"/>
                      <a:pt x="867" y="2568"/>
                    </a:cubicBezTo>
                    <a:cubicBezTo>
                      <a:pt x="852" y="2495"/>
                      <a:pt x="786" y="2445"/>
                      <a:pt x="713" y="2445"/>
                    </a:cubicBezTo>
                    <a:close/>
                    <a:moveTo>
                      <a:pt x="986" y="3670"/>
                    </a:moveTo>
                    <a:cubicBezTo>
                      <a:pt x="975" y="3670"/>
                      <a:pt x="963" y="3671"/>
                      <a:pt x="952" y="3674"/>
                    </a:cubicBezTo>
                    <a:cubicBezTo>
                      <a:pt x="867" y="3693"/>
                      <a:pt x="813" y="3774"/>
                      <a:pt x="833" y="3858"/>
                    </a:cubicBezTo>
                    <a:cubicBezTo>
                      <a:pt x="849" y="3932"/>
                      <a:pt x="911" y="3981"/>
                      <a:pt x="983" y="3981"/>
                    </a:cubicBezTo>
                    <a:cubicBezTo>
                      <a:pt x="995" y="3981"/>
                      <a:pt x="1005" y="3981"/>
                      <a:pt x="1017" y="3977"/>
                    </a:cubicBezTo>
                    <a:cubicBezTo>
                      <a:pt x="1102" y="3958"/>
                      <a:pt x="1155" y="3877"/>
                      <a:pt x="1136" y="3793"/>
                    </a:cubicBezTo>
                    <a:cubicBezTo>
                      <a:pt x="1120" y="3720"/>
                      <a:pt x="1057" y="3670"/>
                      <a:pt x="986" y="3670"/>
                    </a:cubicBezTo>
                    <a:close/>
                    <a:moveTo>
                      <a:pt x="1249" y="4892"/>
                    </a:moveTo>
                    <a:cubicBezTo>
                      <a:pt x="1240" y="4892"/>
                      <a:pt x="1230" y="4893"/>
                      <a:pt x="1221" y="4895"/>
                    </a:cubicBezTo>
                    <a:cubicBezTo>
                      <a:pt x="1136" y="4913"/>
                      <a:pt x="1083" y="4997"/>
                      <a:pt x="1102" y="5083"/>
                    </a:cubicBezTo>
                    <a:cubicBezTo>
                      <a:pt x="1117" y="5153"/>
                      <a:pt x="1179" y="5205"/>
                      <a:pt x="1252" y="5205"/>
                    </a:cubicBezTo>
                    <a:cubicBezTo>
                      <a:pt x="1264" y="5205"/>
                      <a:pt x="1278" y="5205"/>
                      <a:pt x="1286" y="5202"/>
                    </a:cubicBezTo>
                    <a:cubicBezTo>
                      <a:pt x="1371" y="5183"/>
                      <a:pt x="1425" y="5099"/>
                      <a:pt x="1406" y="5014"/>
                    </a:cubicBezTo>
                    <a:cubicBezTo>
                      <a:pt x="1389" y="4941"/>
                      <a:pt x="1323" y="4892"/>
                      <a:pt x="1249" y="4892"/>
                    </a:cubicBezTo>
                    <a:close/>
                    <a:moveTo>
                      <a:pt x="1527" y="6115"/>
                    </a:moveTo>
                    <a:cubicBezTo>
                      <a:pt x="1515" y="6115"/>
                      <a:pt x="1502" y="6117"/>
                      <a:pt x="1490" y="6120"/>
                    </a:cubicBezTo>
                    <a:cubicBezTo>
                      <a:pt x="1406" y="6137"/>
                      <a:pt x="1352" y="6222"/>
                      <a:pt x="1371" y="6307"/>
                    </a:cubicBezTo>
                    <a:cubicBezTo>
                      <a:pt x="1387" y="6378"/>
                      <a:pt x="1452" y="6429"/>
                      <a:pt x="1525" y="6429"/>
                    </a:cubicBezTo>
                    <a:cubicBezTo>
                      <a:pt x="1537" y="6429"/>
                      <a:pt x="1547" y="6426"/>
                      <a:pt x="1559" y="6426"/>
                    </a:cubicBezTo>
                    <a:cubicBezTo>
                      <a:pt x="1644" y="6408"/>
                      <a:pt x="1698" y="6323"/>
                      <a:pt x="1678" y="6239"/>
                    </a:cubicBezTo>
                    <a:cubicBezTo>
                      <a:pt x="1663" y="6165"/>
                      <a:pt x="1599" y="6115"/>
                      <a:pt x="1527" y="6115"/>
                    </a:cubicBezTo>
                    <a:close/>
                    <a:moveTo>
                      <a:pt x="1795" y="7339"/>
                    </a:moveTo>
                    <a:cubicBezTo>
                      <a:pt x="1784" y="7339"/>
                      <a:pt x="1773" y="7340"/>
                      <a:pt x="1762" y="7343"/>
                    </a:cubicBezTo>
                    <a:cubicBezTo>
                      <a:pt x="1674" y="7362"/>
                      <a:pt x="1620" y="7443"/>
                      <a:pt x="1639" y="7528"/>
                    </a:cubicBezTo>
                    <a:cubicBezTo>
                      <a:pt x="1659" y="7599"/>
                      <a:pt x="1721" y="7650"/>
                      <a:pt x="1793" y="7650"/>
                    </a:cubicBezTo>
                    <a:cubicBezTo>
                      <a:pt x="1805" y="7650"/>
                      <a:pt x="1815" y="7650"/>
                      <a:pt x="1827" y="7647"/>
                    </a:cubicBezTo>
                    <a:cubicBezTo>
                      <a:pt x="1912" y="7628"/>
                      <a:pt x="1966" y="7544"/>
                      <a:pt x="1947" y="7462"/>
                    </a:cubicBezTo>
                    <a:cubicBezTo>
                      <a:pt x="1930" y="7389"/>
                      <a:pt x="1866" y="7339"/>
                      <a:pt x="1795" y="7339"/>
                    </a:cubicBezTo>
                    <a:close/>
                    <a:moveTo>
                      <a:pt x="2065" y="8560"/>
                    </a:moveTo>
                    <a:cubicBezTo>
                      <a:pt x="2054" y="8560"/>
                      <a:pt x="2043" y="8562"/>
                      <a:pt x="2031" y="8564"/>
                    </a:cubicBezTo>
                    <a:cubicBezTo>
                      <a:pt x="1947" y="8582"/>
                      <a:pt x="1893" y="8667"/>
                      <a:pt x="1912" y="8753"/>
                    </a:cubicBezTo>
                    <a:cubicBezTo>
                      <a:pt x="1929" y="8824"/>
                      <a:pt x="1994" y="8874"/>
                      <a:pt x="2066" y="8874"/>
                    </a:cubicBezTo>
                    <a:cubicBezTo>
                      <a:pt x="2074" y="8874"/>
                      <a:pt x="2088" y="8874"/>
                      <a:pt x="2097" y="8872"/>
                    </a:cubicBezTo>
                    <a:cubicBezTo>
                      <a:pt x="2181" y="8854"/>
                      <a:pt x="2235" y="8768"/>
                      <a:pt x="2216" y="8683"/>
                    </a:cubicBezTo>
                    <a:cubicBezTo>
                      <a:pt x="2199" y="8610"/>
                      <a:pt x="2137" y="8560"/>
                      <a:pt x="2065" y="8560"/>
                    </a:cubicBezTo>
                    <a:close/>
                    <a:moveTo>
                      <a:pt x="2337" y="9785"/>
                    </a:moveTo>
                    <a:cubicBezTo>
                      <a:pt x="2325" y="9785"/>
                      <a:pt x="2313" y="9786"/>
                      <a:pt x="2300" y="9789"/>
                    </a:cubicBezTo>
                    <a:cubicBezTo>
                      <a:pt x="2216" y="9808"/>
                      <a:pt x="2162" y="9891"/>
                      <a:pt x="2181" y="9974"/>
                    </a:cubicBezTo>
                    <a:cubicBezTo>
                      <a:pt x="2198" y="10048"/>
                      <a:pt x="2263" y="10099"/>
                      <a:pt x="2335" y="10099"/>
                    </a:cubicBezTo>
                    <a:cubicBezTo>
                      <a:pt x="2344" y="10099"/>
                      <a:pt x="2358" y="10095"/>
                      <a:pt x="2366" y="10093"/>
                    </a:cubicBezTo>
                    <a:cubicBezTo>
                      <a:pt x="2454" y="10073"/>
                      <a:pt x="2508" y="9993"/>
                      <a:pt x="2485" y="9908"/>
                    </a:cubicBezTo>
                    <a:cubicBezTo>
                      <a:pt x="2473" y="9835"/>
                      <a:pt x="2409" y="9785"/>
                      <a:pt x="2337" y="9785"/>
                    </a:cubicBezTo>
                    <a:close/>
                    <a:moveTo>
                      <a:pt x="2607" y="11006"/>
                    </a:moveTo>
                    <a:cubicBezTo>
                      <a:pt x="2595" y="11006"/>
                      <a:pt x="2583" y="11007"/>
                      <a:pt x="2571" y="11010"/>
                    </a:cubicBezTo>
                    <a:cubicBezTo>
                      <a:pt x="2485" y="11028"/>
                      <a:pt x="2431" y="11113"/>
                      <a:pt x="2452" y="11197"/>
                    </a:cubicBezTo>
                    <a:cubicBezTo>
                      <a:pt x="2467" y="11269"/>
                      <a:pt x="2533" y="11320"/>
                      <a:pt x="2604" y="11320"/>
                    </a:cubicBezTo>
                    <a:cubicBezTo>
                      <a:pt x="2614" y="11320"/>
                      <a:pt x="2627" y="11320"/>
                      <a:pt x="2639" y="11316"/>
                    </a:cubicBezTo>
                    <a:cubicBezTo>
                      <a:pt x="2723" y="11299"/>
                      <a:pt x="2777" y="11214"/>
                      <a:pt x="2758" y="11129"/>
                    </a:cubicBezTo>
                    <a:cubicBezTo>
                      <a:pt x="2741" y="11056"/>
                      <a:pt x="2678" y="11006"/>
                      <a:pt x="2607" y="11006"/>
                    </a:cubicBezTo>
                    <a:close/>
                    <a:moveTo>
                      <a:pt x="2877" y="12230"/>
                    </a:moveTo>
                    <a:cubicBezTo>
                      <a:pt x="2866" y="12230"/>
                      <a:pt x="2854" y="12231"/>
                      <a:pt x="2842" y="12234"/>
                    </a:cubicBezTo>
                    <a:cubicBezTo>
                      <a:pt x="2755" y="12252"/>
                      <a:pt x="2704" y="12336"/>
                      <a:pt x="2723" y="12422"/>
                    </a:cubicBezTo>
                    <a:cubicBezTo>
                      <a:pt x="2739" y="12493"/>
                      <a:pt x="2801" y="12544"/>
                      <a:pt x="2875" y="12544"/>
                    </a:cubicBezTo>
                    <a:cubicBezTo>
                      <a:pt x="2887" y="12544"/>
                      <a:pt x="2900" y="12541"/>
                      <a:pt x="2908" y="12541"/>
                    </a:cubicBezTo>
                    <a:cubicBezTo>
                      <a:pt x="2994" y="12518"/>
                      <a:pt x="3047" y="12437"/>
                      <a:pt x="3027" y="12353"/>
                    </a:cubicBezTo>
                    <a:cubicBezTo>
                      <a:pt x="3011" y="12280"/>
                      <a:pt x="2949" y="12230"/>
                      <a:pt x="2877" y="12230"/>
                    </a:cubicBezTo>
                    <a:close/>
                    <a:moveTo>
                      <a:pt x="3141" y="13453"/>
                    </a:moveTo>
                    <a:cubicBezTo>
                      <a:pt x="3132" y="13453"/>
                      <a:pt x="3122" y="13453"/>
                      <a:pt x="3113" y="13455"/>
                    </a:cubicBezTo>
                    <a:cubicBezTo>
                      <a:pt x="3027" y="13478"/>
                      <a:pt x="2973" y="13557"/>
                      <a:pt x="2994" y="13643"/>
                    </a:cubicBezTo>
                    <a:cubicBezTo>
                      <a:pt x="3008" y="13715"/>
                      <a:pt x="3074" y="13765"/>
                      <a:pt x="3144" y="13765"/>
                    </a:cubicBezTo>
                    <a:cubicBezTo>
                      <a:pt x="3156" y="13765"/>
                      <a:pt x="3169" y="13765"/>
                      <a:pt x="3178" y="13762"/>
                    </a:cubicBezTo>
                    <a:cubicBezTo>
                      <a:pt x="3263" y="13743"/>
                      <a:pt x="3317" y="13659"/>
                      <a:pt x="3298" y="13574"/>
                    </a:cubicBezTo>
                    <a:cubicBezTo>
                      <a:pt x="3284" y="13501"/>
                      <a:pt x="3216" y="13453"/>
                      <a:pt x="3141" y="13453"/>
                    </a:cubicBezTo>
                    <a:close/>
                    <a:moveTo>
                      <a:pt x="3418" y="14675"/>
                    </a:moveTo>
                    <a:cubicBezTo>
                      <a:pt x="3406" y="14675"/>
                      <a:pt x="3394" y="14677"/>
                      <a:pt x="3382" y="14680"/>
                    </a:cubicBezTo>
                    <a:cubicBezTo>
                      <a:pt x="3298" y="14698"/>
                      <a:pt x="3244" y="14782"/>
                      <a:pt x="3263" y="14867"/>
                    </a:cubicBezTo>
                    <a:cubicBezTo>
                      <a:pt x="3277" y="14938"/>
                      <a:pt x="3343" y="14989"/>
                      <a:pt x="3417" y="14989"/>
                    </a:cubicBezTo>
                    <a:cubicBezTo>
                      <a:pt x="3425" y="14989"/>
                      <a:pt x="3438" y="14986"/>
                      <a:pt x="3450" y="14986"/>
                    </a:cubicBezTo>
                    <a:cubicBezTo>
                      <a:pt x="3536" y="14968"/>
                      <a:pt x="3589" y="14883"/>
                      <a:pt x="3569" y="14799"/>
                    </a:cubicBezTo>
                    <a:cubicBezTo>
                      <a:pt x="3554" y="14725"/>
                      <a:pt x="3490" y="14675"/>
                      <a:pt x="3418" y="14675"/>
                    </a:cubicBezTo>
                    <a:close/>
                    <a:moveTo>
                      <a:pt x="3686" y="15899"/>
                    </a:moveTo>
                    <a:cubicBezTo>
                      <a:pt x="3674" y="15899"/>
                      <a:pt x="3662" y="15901"/>
                      <a:pt x="3650" y="15903"/>
                    </a:cubicBezTo>
                    <a:cubicBezTo>
                      <a:pt x="3566" y="15922"/>
                      <a:pt x="3516" y="16003"/>
                      <a:pt x="3531" y="16088"/>
                    </a:cubicBezTo>
                    <a:cubicBezTo>
                      <a:pt x="3550" y="16164"/>
                      <a:pt x="3613" y="16211"/>
                      <a:pt x="3685" y="16211"/>
                    </a:cubicBezTo>
                    <a:cubicBezTo>
                      <a:pt x="3697" y="16211"/>
                      <a:pt x="3706" y="16211"/>
                      <a:pt x="3718" y="16207"/>
                    </a:cubicBezTo>
                    <a:cubicBezTo>
                      <a:pt x="3804" y="16188"/>
                      <a:pt x="3857" y="16107"/>
                      <a:pt x="3837" y="16022"/>
                    </a:cubicBezTo>
                    <a:cubicBezTo>
                      <a:pt x="3822" y="15949"/>
                      <a:pt x="3759" y="15899"/>
                      <a:pt x="3686" y="15899"/>
                    </a:cubicBezTo>
                    <a:close/>
                    <a:moveTo>
                      <a:pt x="3957" y="17121"/>
                    </a:moveTo>
                    <a:cubicBezTo>
                      <a:pt x="3946" y="17121"/>
                      <a:pt x="3935" y="17122"/>
                      <a:pt x="3923" y="17124"/>
                    </a:cubicBezTo>
                    <a:cubicBezTo>
                      <a:pt x="3837" y="17142"/>
                      <a:pt x="3784" y="17227"/>
                      <a:pt x="3804" y="17313"/>
                    </a:cubicBezTo>
                    <a:cubicBezTo>
                      <a:pt x="3819" y="17385"/>
                      <a:pt x="3885" y="17434"/>
                      <a:pt x="3956" y="17434"/>
                    </a:cubicBezTo>
                    <a:cubicBezTo>
                      <a:pt x="3966" y="17434"/>
                      <a:pt x="3979" y="17434"/>
                      <a:pt x="3989" y="17432"/>
                    </a:cubicBezTo>
                    <a:cubicBezTo>
                      <a:pt x="4073" y="17414"/>
                      <a:pt x="4127" y="17328"/>
                      <a:pt x="4108" y="17244"/>
                    </a:cubicBezTo>
                    <a:cubicBezTo>
                      <a:pt x="4090" y="17170"/>
                      <a:pt x="4028" y="17121"/>
                      <a:pt x="3957" y="1712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7"/>
              <p:cNvSpPr/>
              <p:nvPr/>
            </p:nvSpPr>
            <p:spPr>
              <a:xfrm>
                <a:off x="1749425" y="3855850"/>
                <a:ext cx="76175" cy="313550"/>
              </a:xfrm>
              <a:custGeom>
                <a:avLst/>
                <a:gdLst/>
                <a:ahLst/>
                <a:cxnLst/>
                <a:rect l="l" t="t" r="r" b="b"/>
                <a:pathLst>
                  <a:path w="3047" h="12542" extrusionOk="0">
                    <a:moveTo>
                      <a:pt x="173" y="1"/>
                    </a:moveTo>
                    <a:cubicBezTo>
                      <a:pt x="162" y="1"/>
                      <a:pt x="151" y="2"/>
                      <a:pt x="140" y="4"/>
                    </a:cubicBezTo>
                    <a:cubicBezTo>
                      <a:pt x="54" y="25"/>
                      <a:pt x="0" y="104"/>
                      <a:pt x="21" y="189"/>
                    </a:cubicBezTo>
                    <a:cubicBezTo>
                      <a:pt x="36" y="264"/>
                      <a:pt x="99" y="314"/>
                      <a:pt x="171" y="314"/>
                    </a:cubicBezTo>
                    <a:cubicBezTo>
                      <a:pt x="183" y="314"/>
                      <a:pt x="193" y="312"/>
                      <a:pt x="205" y="308"/>
                    </a:cubicBezTo>
                    <a:cubicBezTo>
                      <a:pt x="290" y="289"/>
                      <a:pt x="343" y="209"/>
                      <a:pt x="324" y="124"/>
                    </a:cubicBezTo>
                    <a:cubicBezTo>
                      <a:pt x="307" y="50"/>
                      <a:pt x="242" y="1"/>
                      <a:pt x="173" y="1"/>
                    </a:cubicBezTo>
                    <a:close/>
                    <a:moveTo>
                      <a:pt x="443" y="1222"/>
                    </a:moveTo>
                    <a:cubicBezTo>
                      <a:pt x="432" y="1222"/>
                      <a:pt x="421" y="1223"/>
                      <a:pt x="409" y="1226"/>
                    </a:cubicBezTo>
                    <a:cubicBezTo>
                      <a:pt x="324" y="1246"/>
                      <a:pt x="271" y="1328"/>
                      <a:pt x="290" y="1414"/>
                    </a:cubicBezTo>
                    <a:cubicBezTo>
                      <a:pt x="307" y="1485"/>
                      <a:pt x="372" y="1535"/>
                      <a:pt x="444" y="1535"/>
                    </a:cubicBezTo>
                    <a:cubicBezTo>
                      <a:pt x="452" y="1535"/>
                      <a:pt x="465" y="1535"/>
                      <a:pt x="475" y="1533"/>
                    </a:cubicBezTo>
                    <a:cubicBezTo>
                      <a:pt x="559" y="1515"/>
                      <a:pt x="612" y="1430"/>
                      <a:pt x="596" y="1345"/>
                    </a:cubicBezTo>
                    <a:cubicBezTo>
                      <a:pt x="578" y="1272"/>
                      <a:pt x="515" y="1222"/>
                      <a:pt x="443" y="1222"/>
                    </a:cubicBezTo>
                    <a:close/>
                    <a:moveTo>
                      <a:pt x="713" y="2446"/>
                    </a:moveTo>
                    <a:cubicBezTo>
                      <a:pt x="702" y="2446"/>
                      <a:pt x="690" y="2448"/>
                      <a:pt x="678" y="2450"/>
                    </a:cubicBezTo>
                    <a:cubicBezTo>
                      <a:pt x="594" y="2469"/>
                      <a:pt x="540" y="2549"/>
                      <a:pt x="559" y="2635"/>
                    </a:cubicBezTo>
                    <a:cubicBezTo>
                      <a:pt x="576" y="2709"/>
                      <a:pt x="641" y="2760"/>
                      <a:pt x="713" y="2760"/>
                    </a:cubicBezTo>
                    <a:cubicBezTo>
                      <a:pt x="721" y="2760"/>
                      <a:pt x="735" y="2756"/>
                      <a:pt x="746" y="2754"/>
                    </a:cubicBezTo>
                    <a:cubicBezTo>
                      <a:pt x="832" y="2739"/>
                      <a:pt x="886" y="2654"/>
                      <a:pt x="865" y="2569"/>
                    </a:cubicBezTo>
                    <a:cubicBezTo>
                      <a:pt x="851" y="2496"/>
                      <a:pt x="785" y="2446"/>
                      <a:pt x="713" y="2446"/>
                    </a:cubicBezTo>
                    <a:close/>
                    <a:moveTo>
                      <a:pt x="980" y="3668"/>
                    </a:moveTo>
                    <a:cubicBezTo>
                      <a:pt x="970" y="3668"/>
                      <a:pt x="959" y="3669"/>
                      <a:pt x="948" y="3671"/>
                    </a:cubicBezTo>
                    <a:cubicBezTo>
                      <a:pt x="863" y="3689"/>
                      <a:pt x="814" y="3774"/>
                      <a:pt x="828" y="3859"/>
                    </a:cubicBezTo>
                    <a:cubicBezTo>
                      <a:pt x="846" y="3930"/>
                      <a:pt x="911" y="3981"/>
                      <a:pt x="982" y="3981"/>
                    </a:cubicBezTo>
                    <a:cubicBezTo>
                      <a:pt x="994" y="3981"/>
                      <a:pt x="1005" y="3981"/>
                      <a:pt x="1017" y="3978"/>
                    </a:cubicBezTo>
                    <a:cubicBezTo>
                      <a:pt x="1101" y="3960"/>
                      <a:pt x="1155" y="3878"/>
                      <a:pt x="1136" y="3791"/>
                    </a:cubicBezTo>
                    <a:cubicBezTo>
                      <a:pt x="1119" y="3716"/>
                      <a:pt x="1054" y="3668"/>
                      <a:pt x="980" y="3668"/>
                    </a:cubicBezTo>
                    <a:close/>
                    <a:moveTo>
                      <a:pt x="1255" y="4891"/>
                    </a:moveTo>
                    <a:cubicBezTo>
                      <a:pt x="1243" y="4891"/>
                      <a:pt x="1232" y="4892"/>
                      <a:pt x="1220" y="4895"/>
                    </a:cubicBezTo>
                    <a:cubicBezTo>
                      <a:pt x="1136" y="4913"/>
                      <a:pt x="1082" y="4999"/>
                      <a:pt x="1101" y="5083"/>
                    </a:cubicBezTo>
                    <a:cubicBezTo>
                      <a:pt x="1117" y="5155"/>
                      <a:pt x="1182" y="5205"/>
                      <a:pt x="1251" y="5205"/>
                    </a:cubicBezTo>
                    <a:cubicBezTo>
                      <a:pt x="1263" y="5205"/>
                      <a:pt x="1278" y="5202"/>
                      <a:pt x="1286" y="5202"/>
                    </a:cubicBezTo>
                    <a:cubicBezTo>
                      <a:pt x="1370" y="5185"/>
                      <a:pt x="1424" y="5100"/>
                      <a:pt x="1405" y="5014"/>
                    </a:cubicBezTo>
                    <a:cubicBezTo>
                      <a:pt x="1389" y="4941"/>
                      <a:pt x="1326" y="4891"/>
                      <a:pt x="1255" y="4891"/>
                    </a:cubicBezTo>
                    <a:close/>
                    <a:moveTo>
                      <a:pt x="1524" y="6116"/>
                    </a:moveTo>
                    <a:cubicBezTo>
                      <a:pt x="1513" y="6116"/>
                      <a:pt x="1501" y="6117"/>
                      <a:pt x="1490" y="6120"/>
                    </a:cubicBezTo>
                    <a:cubicBezTo>
                      <a:pt x="1405" y="6134"/>
                      <a:pt x="1351" y="6220"/>
                      <a:pt x="1370" y="6304"/>
                    </a:cubicBezTo>
                    <a:cubicBezTo>
                      <a:pt x="1386" y="6376"/>
                      <a:pt x="1451" y="6426"/>
                      <a:pt x="1524" y="6426"/>
                    </a:cubicBezTo>
                    <a:cubicBezTo>
                      <a:pt x="1532" y="6426"/>
                      <a:pt x="1547" y="6426"/>
                      <a:pt x="1559" y="6424"/>
                    </a:cubicBezTo>
                    <a:cubicBezTo>
                      <a:pt x="1643" y="6405"/>
                      <a:pt x="1697" y="6324"/>
                      <a:pt x="1678" y="6239"/>
                    </a:cubicBezTo>
                    <a:cubicBezTo>
                      <a:pt x="1662" y="6166"/>
                      <a:pt x="1597" y="6116"/>
                      <a:pt x="1524" y="6116"/>
                    </a:cubicBezTo>
                    <a:close/>
                    <a:moveTo>
                      <a:pt x="1793" y="7337"/>
                    </a:moveTo>
                    <a:cubicBezTo>
                      <a:pt x="1781" y="7337"/>
                      <a:pt x="1770" y="7338"/>
                      <a:pt x="1758" y="7341"/>
                    </a:cubicBezTo>
                    <a:cubicBezTo>
                      <a:pt x="1673" y="7359"/>
                      <a:pt x="1619" y="7443"/>
                      <a:pt x="1639" y="7528"/>
                    </a:cubicBezTo>
                    <a:cubicBezTo>
                      <a:pt x="1655" y="7599"/>
                      <a:pt x="1721" y="7651"/>
                      <a:pt x="1792" y="7651"/>
                    </a:cubicBezTo>
                    <a:cubicBezTo>
                      <a:pt x="1804" y="7651"/>
                      <a:pt x="1815" y="7647"/>
                      <a:pt x="1827" y="7647"/>
                    </a:cubicBezTo>
                    <a:cubicBezTo>
                      <a:pt x="1911" y="7629"/>
                      <a:pt x="1965" y="7545"/>
                      <a:pt x="1946" y="7460"/>
                    </a:cubicBezTo>
                    <a:cubicBezTo>
                      <a:pt x="1931" y="7386"/>
                      <a:pt x="1866" y="7337"/>
                      <a:pt x="1793" y="7337"/>
                    </a:cubicBezTo>
                    <a:close/>
                    <a:moveTo>
                      <a:pt x="2065" y="8561"/>
                    </a:moveTo>
                    <a:cubicBezTo>
                      <a:pt x="2054" y="8561"/>
                      <a:pt x="2042" y="8562"/>
                      <a:pt x="2030" y="8565"/>
                    </a:cubicBezTo>
                    <a:cubicBezTo>
                      <a:pt x="1946" y="8585"/>
                      <a:pt x="1892" y="8665"/>
                      <a:pt x="1911" y="8749"/>
                    </a:cubicBezTo>
                    <a:cubicBezTo>
                      <a:pt x="1928" y="8825"/>
                      <a:pt x="1994" y="8874"/>
                      <a:pt x="2061" y="8874"/>
                    </a:cubicBezTo>
                    <a:cubicBezTo>
                      <a:pt x="2073" y="8874"/>
                      <a:pt x="2088" y="8872"/>
                      <a:pt x="2096" y="8868"/>
                    </a:cubicBezTo>
                    <a:cubicBezTo>
                      <a:pt x="2181" y="8849"/>
                      <a:pt x="2234" y="8769"/>
                      <a:pt x="2215" y="8684"/>
                    </a:cubicBezTo>
                    <a:cubicBezTo>
                      <a:pt x="2199" y="8611"/>
                      <a:pt x="2136" y="8561"/>
                      <a:pt x="2065" y="8561"/>
                    </a:cubicBezTo>
                    <a:close/>
                    <a:moveTo>
                      <a:pt x="2335" y="9782"/>
                    </a:moveTo>
                    <a:cubicBezTo>
                      <a:pt x="2323" y="9782"/>
                      <a:pt x="2311" y="9783"/>
                      <a:pt x="2300" y="9786"/>
                    </a:cubicBezTo>
                    <a:cubicBezTo>
                      <a:pt x="2215" y="9804"/>
                      <a:pt x="2162" y="9889"/>
                      <a:pt x="2181" y="9974"/>
                    </a:cubicBezTo>
                    <a:cubicBezTo>
                      <a:pt x="2197" y="10045"/>
                      <a:pt x="2263" y="10095"/>
                      <a:pt x="2334" y="10095"/>
                    </a:cubicBezTo>
                    <a:cubicBezTo>
                      <a:pt x="2344" y="10095"/>
                      <a:pt x="2357" y="10095"/>
                      <a:pt x="2369" y="10093"/>
                    </a:cubicBezTo>
                    <a:cubicBezTo>
                      <a:pt x="2451" y="10075"/>
                      <a:pt x="2507" y="9991"/>
                      <a:pt x="2488" y="9905"/>
                    </a:cubicBezTo>
                    <a:cubicBezTo>
                      <a:pt x="2473" y="9832"/>
                      <a:pt x="2407" y="9782"/>
                      <a:pt x="2335" y="9782"/>
                    </a:cubicBezTo>
                    <a:close/>
                    <a:moveTo>
                      <a:pt x="2605" y="11007"/>
                    </a:moveTo>
                    <a:cubicBezTo>
                      <a:pt x="2593" y="11007"/>
                      <a:pt x="2582" y="11008"/>
                      <a:pt x="2570" y="11010"/>
                    </a:cubicBezTo>
                    <a:cubicBezTo>
                      <a:pt x="2484" y="11029"/>
                      <a:pt x="2431" y="11113"/>
                      <a:pt x="2451" y="11195"/>
                    </a:cubicBezTo>
                    <a:cubicBezTo>
                      <a:pt x="2465" y="11271"/>
                      <a:pt x="2532" y="11320"/>
                      <a:pt x="2604" y="11320"/>
                    </a:cubicBezTo>
                    <a:cubicBezTo>
                      <a:pt x="2613" y="11320"/>
                      <a:pt x="2626" y="11317"/>
                      <a:pt x="2638" y="11314"/>
                    </a:cubicBezTo>
                    <a:cubicBezTo>
                      <a:pt x="2723" y="11295"/>
                      <a:pt x="2776" y="11214"/>
                      <a:pt x="2757" y="11130"/>
                    </a:cubicBezTo>
                    <a:cubicBezTo>
                      <a:pt x="2742" y="11057"/>
                      <a:pt x="2677" y="11007"/>
                      <a:pt x="2605" y="11007"/>
                    </a:cubicBezTo>
                    <a:close/>
                    <a:moveTo>
                      <a:pt x="2874" y="12228"/>
                    </a:moveTo>
                    <a:cubicBezTo>
                      <a:pt x="2863" y="12228"/>
                      <a:pt x="2852" y="12229"/>
                      <a:pt x="2842" y="12232"/>
                    </a:cubicBezTo>
                    <a:cubicBezTo>
                      <a:pt x="2757" y="12254"/>
                      <a:pt x="2704" y="12334"/>
                      <a:pt x="2723" y="12419"/>
                    </a:cubicBezTo>
                    <a:cubicBezTo>
                      <a:pt x="2738" y="12493"/>
                      <a:pt x="2800" y="12541"/>
                      <a:pt x="2874" y="12541"/>
                    </a:cubicBezTo>
                    <a:cubicBezTo>
                      <a:pt x="2886" y="12541"/>
                      <a:pt x="2895" y="12541"/>
                      <a:pt x="2907" y="12538"/>
                    </a:cubicBezTo>
                    <a:cubicBezTo>
                      <a:pt x="2993" y="12520"/>
                      <a:pt x="3047" y="12435"/>
                      <a:pt x="3026" y="12351"/>
                    </a:cubicBezTo>
                    <a:cubicBezTo>
                      <a:pt x="3010" y="12276"/>
                      <a:pt x="2944" y="12228"/>
                      <a:pt x="2874" y="12228"/>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7"/>
              <p:cNvSpPr/>
              <p:nvPr/>
            </p:nvSpPr>
            <p:spPr>
              <a:xfrm>
                <a:off x="1712575" y="3928650"/>
                <a:ext cx="55875" cy="221875"/>
              </a:xfrm>
              <a:custGeom>
                <a:avLst/>
                <a:gdLst/>
                <a:ahLst/>
                <a:cxnLst/>
                <a:rect l="l" t="t" r="r" b="b"/>
                <a:pathLst>
                  <a:path w="2235" h="8875" extrusionOk="0">
                    <a:moveTo>
                      <a:pt x="172" y="0"/>
                    </a:moveTo>
                    <a:cubicBezTo>
                      <a:pt x="161" y="0"/>
                      <a:pt x="150" y="2"/>
                      <a:pt x="139" y="4"/>
                    </a:cubicBezTo>
                    <a:cubicBezTo>
                      <a:pt x="54" y="23"/>
                      <a:pt x="1" y="104"/>
                      <a:pt x="20" y="189"/>
                    </a:cubicBezTo>
                    <a:cubicBezTo>
                      <a:pt x="36" y="265"/>
                      <a:pt x="98" y="314"/>
                      <a:pt x="170" y="314"/>
                    </a:cubicBezTo>
                    <a:cubicBezTo>
                      <a:pt x="182" y="314"/>
                      <a:pt x="192" y="312"/>
                      <a:pt x="204" y="308"/>
                    </a:cubicBezTo>
                    <a:cubicBezTo>
                      <a:pt x="289" y="289"/>
                      <a:pt x="343" y="208"/>
                      <a:pt x="323" y="123"/>
                    </a:cubicBezTo>
                    <a:cubicBezTo>
                      <a:pt x="307" y="50"/>
                      <a:pt x="243" y="0"/>
                      <a:pt x="172" y="0"/>
                    </a:cubicBezTo>
                    <a:close/>
                    <a:moveTo>
                      <a:pt x="443" y="1221"/>
                    </a:moveTo>
                    <a:cubicBezTo>
                      <a:pt x="431" y="1221"/>
                      <a:pt x="420" y="1223"/>
                      <a:pt x="408" y="1225"/>
                    </a:cubicBezTo>
                    <a:cubicBezTo>
                      <a:pt x="323" y="1243"/>
                      <a:pt x="270" y="1328"/>
                      <a:pt x="289" y="1412"/>
                    </a:cubicBezTo>
                    <a:cubicBezTo>
                      <a:pt x="304" y="1485"/>
                      <a:pt x="371" y="1535"/>
                      <a:pt x="443" y="1535"/>
                    </a:cubicBezTo>
                    <a:cubicBezTo>
                      <a:pt x="452" y="1535"/>
                      <a:pt x="465" y="1535"/>
                      <a:pt x="474" y="1531"/>
                    </a:cubicBezTo>
                    <a:cubicBezTo>
                      <a:pt x="559" y="1514"/>
                      <a:pt x="611" y="1429"/>
                      <a:pt x="596" y="1344"/>
                    </a:cubicBezTo>
                    <a:cubicBezTo>
                      <a:pt x="577" y="1271"/>
                      <a:pt x="515" y="1221"/>
                      <a:pt x="443" y="1221"/>
                    </a:cubicBezTo>
                    <a:close/>
                    <a:moveTo>
                      <a:pt x="715" y="2446"/>
                    </a:moveTo>
                    <a:cubicBezTo>
                      <a:pt x="703" y="2446"/>
                      <a:pt x="691" y="2447"/>
                      <a:pt x="679" y="2450"/>
                    </a:cubicBezTo>
                    <a:cubicBezTo>
                      <a:pt x="593" y="2468"/>
                      <a:pt x="539" y="2553"/>
                      <a:pt x="559" y="2637"/>
                    </a:cubicBezTo>
                    <a:cubicBezTo>
                      <a:pt x="574" y="2709"/>
                      <a:pt x="638" y="2759"/>
                      <a:pt x="709" y="2759"/>
                    </a:cubicBezTo>
                    <a:cubicBezTo>
                      <a:pt x="710" y="2759"/>
                      <a:pt x="711" y="2759"/>
                      <a:pt x="712" y="2759"/>
                    </a:cubicBezTo>
                    <a:cubicBezTo>
                      <a:pt x="721" y="2759"/>
                      <a:pt x="735" y="2756"/>
                      <a:pt x="746" y="2753"/>
                    </a:cubicBezTo>
                    <a:cubicBezTo>
                      <a:pt x="831" y="2738"/>
                      <a:pt x="885" y="2654"/>
                      <a:pt x="866" y="2569"/>
                    </a:cubicBezTo>
                    <a:cubicBezTo>
                      <a:pt x="850" y="2496"/>
                      <a:pt x="786" y="2446"/>
                      <a:pt x="715" y="2446"/>
                    </a:cubicBezTo>
                    <a:close/>
                    <a:moveTo>
                      <a:pt x="979" y="3668"/>
                    </a:moveTo>
                    <a:cubicBezTo>
                      <a:pt x="969" y="3668"/>
                      <a:pt x="958" y="3669"/>
                      <a:pt x="948" y="3671"/>
                    </a:cubicBezTo>
                    <a:cubicBezTo>
                      <a:pt x="863" y="3693"/>
                      <a:pt x="813" y="3774"/>
                      <a:pt x="829" y="3858"/>
                    </a:cubicBezTo>
                    <a:cubicBezTo>
                      <a:pt x="847" y="3931"/>
                      <a:pt x="908" y="3981"/>
                      <a:pt x="982" y="3981"/>
                    </a:cubicBezTo>
                    <a:cubicBezTo>
                      <a:pt x="994" y="3981"/>
                      <a:pt x="1004" y="3981"/>
                      <a:pt x="1016" y="3977"/>
                    </a:cubicBezTo>
                    <a:cubicBezTo>
                      <a:pt x="1101" y="3960"/>
                      <a:pt x="1155" y="3875"/>
                      <a:pt x="1135" y="3790"/>
                    </a:cubicBezTo>
                    <a:cubicBezTo>
                      <a:pt x="1119" y="3715"/>
                      <a:pt x="1052" y="3668"/>
                      <a:pt x="979" y="3668"/>
                    </a:cubicBezTo>
                    <a:close/>
                    <a:moveTo>
                      <a:pt x="1253" y="4891"/>
                    </a:moveTo>
                    <a:cubicBezTo>
                      <a:pt x="1242" y="4891"/>
                      <a:pt x="1230" y="4892"/>
                      <a:pt x="1218" y="4895"/>
                    </a:cubicBezTo>
                    <a:cubicBezTo>
                      <a:pt x="1134" y="4913"/>
                      <a:pt x="1080" y="4997"/>
                      <a:pt x="1099" y="5083"/>
                    </a:cubicBezTo>
                    <a:cubicBezTo>
                      <a:pt x="1116" y="5156"/>
                      <a:pt x="1181" y="5205"/>
                      <a:pt x="1253" y="5205"/>
                    </a:cubicBezTo>
                    <a:cubicBezTo>
                      <a:pt x="1262" y="5205"/>
                      <a:pt x="1275" y="5205"/>
                      <a:pt x="1284" y="5202"/>
                    </a:cubicBezTo>
                    <a:cubicBezTo>
                      <a:pt x="1370" y="5184"/>
                      <a:pt x="1423" y="5099"/>
                      <a:pt x="1403" y="5014"/>
                    </a:cubicBezTo>
                    <a:cubicBezTo>
                      <a:pt x="1386" y="4941"/>
                      <a:pt x="1325" y="4891"/>
                      <a:pt x="1253" y="4891"/>
                    </a:cubicBezTo>
                    <a:close/>
                    <a:moveTo>
                      <a:pt x="1525" y="6115"/>
                    </a:moveTo>
                    <a:cubicBezTo>
                      <a:pt x="1513" y="6115"/>
                      <a:pt x="1501" y="6117"/>
                      <a:pt x="1489" y="6120"/>
                    </a:cubicBezTo>
                    <a:cubicBezTo>
                      <a:pt x="1403" y="6139"/>
                      <a:pt x="1349" y="6218"/>
                      <a:pt x="1370" y="6304"/>
                    </a:cubicBezTo>
                    <a:cubicBezTo>
                      <a:pt x="1385" y="6379"/>
                      <a:pt x="1451" y="6426"/>
                      <a:pt x="1522" y="6426"/>
                    </a:cubicBezTo>
                    <a:cubicBezTo>
                      <a:pt x="1532" y="6426"/>
                      <a:pt x="1545" y="6426"/>
                      <a:pt x="1557" y="6423"/>
                    </a:cubicBezTo>
                    <a:cubicBezTo>
                      <a:pt x="1641" y="6403"/>
                      <a:pt x="1695" y="6323"/>
                      <a:pt x="1676" y="6239"/>
                    </a:cubicBezTo>
                    <a:cubicBezTo>
                      <a:pt x="1659" y="6165"/>
                      <a:pt x="1596" y="6115"/>
                      <a:pt x="1525" y="6115"/>
                    </a:cubicBezTo>
                    <a:close/>
                    <a:moveTo>
                      <a:pt x="1794" y="7336"/>
                    </a:moveTo>
                    <a:cubicBezTo>
                      <a:pt x="1782" y="7336"/>
                      <a:pt x="1770" y="7338"/>
                      <a:pt x="1758" y="7341"/>
                    </a:cubicBezTo>
                    <a:cubicBezTo>
                      <a:pt x="1673" y="7359"/>
                      <a:pt x="1620" y="7443"/>
                      <a:pt x="1639" y="7528"/>
                    </a:cubicBezTo>
                    <a:cubicBezTo>
                      <a:pt x="1658" y="7600"/>
                      <a:pt x="1721" y="7650"/>
                      <a:pt x="1792" y="7650"/>
                    </a:cubicBezTo>
                    <a:cubicBezTo>
                      <a:pt x="1803" y="7650"/>
                      <a:pt x="1814" y="7650"/>
                      <a:pt x="1826" y="7647"/>
                    </a:cubicBezTo>
                    <a:cubicBezTo>
                      <a:pt x="1912" y="7629"/>
                      <a:pt x="1964" y="7544"/>
                      <a:pt x="1945" y="7460"/>
                    </a:cubicBezTo>
                    <a:cubicBezTo>
                      <a:pt x="1930" y="7386"/>
                      <a:pt x="1865" y="7336"/>
                      <a:pt x="1794" y="7336"/>
                    </a:cubicBezTo>
                    <a:close/>
                    <a:moveTo>
                      <a:pt x="2065" y="8560"/>
                    </a:moveTo>
                    <a:cubicBezTo>
                      <a:pt x="2054" y="8560"/>
                      <a:pt x="2042" y="8562"/>
                      <a:pt x="2031" y="8564"/>
                    </a:cubicBezTo>
                    <a:cubicBezTo>
                      <a:pt x="1945" y="8583"/>
                      <a:pt x="1891" y="8664"/>
                      <a:pt x="1912" y="8749"/>
                    </a:cubicBezTo>
                    <a:cubicBezTo>
                      <a:pt x="1927" y="8824"/>
                      <a:pt x="1989" y="8874"/>
                      <a:pt x="2059" y="8874"/>
                    </a:cubicBezTo>
                    <a:cubicBezTo>
                      <a:pt x="2060" y="8874"/>
                      <a:pt x="2061" y="8874"/>
                      <a:pt x="2062" y="8874"/>
                    </a:cubicBezTo>
                    <a:cubicBezTo>
                      <a:pt x="2074" y="8874"/>
                      <a:pt x="2087" y="8872"/>
                      <a:pt x="2096" y="8868"/>
                    </a:cubicBezTo>
                    <a:cubicBezTo>
                      <a:pt x="2181" y="8849"/>
                      <a:pt x="2234" y="8768"/>
                      <a:pt x="2215" y="8683"/>
                    </a:cubicBezTo>
                    <a:cubicBezTo>
                      <a:pt x="2198" y="8610"/>
                      <a:pt x="2136"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7"/>
              <p:cNvSpPr/>
              <p:nvPr/>
            </p:nvSpPr>
            <p:spPr>
              <a:xfrm>
                <a:off x="1788875" y="3776550"/>
                <a:ext cx="103250" cy="435925"/>
              </a:xfrm>
              <a:custGeom>
                <a:avLst/>
                <a:gdLst/>
                <a:ahLst/>
                <a:cxnLst/>
                <a:rect l="l" t="t" r="r" b="b"/>
                <a:pathLst>
                  <a:path w="4130" h="17437" extrusionOk="0">
                    <a:moveTo>
                      <a:pt x="175" y="1"/>
                    </a:moveTo>
                    <a:cubicBezTo>
                      <a:pt x="164" y="1"/>
                      <a:pt x="152" y="2"/>
                      <a:pt x="140" y="5"/>
                    </a:cubicBezTo>
                    <a:cubicBezTo>
                      <a:pt x="55" y="23"/>
                      <a:pt x="1" y="107"/>
                      <a:pt x="21" y="192"/>
                    </a:cubicBezTo>
                    <a:cubicBezTo>
                      <a:pt x="37" y="263"/>
                      <a:pt x="102" y="315"/>
                      <a:pt x="174" y="315"/>
                    </a:cubicBezTo>
                    <a:cubicBezTo>
                      <a:pt x="186" y="315"/>
                      <a:pt x="196" y="315"/>
                      <a:pt x="208" y="311"/>
                    </a:cubicBezTo>
                    <a:cubicBezTo>
                      <a:pt x="293" y="293"/>
                      <a:pt x="346" y="209"/>
                      <a:pt x="327" y="124"/>
                    </a:cubicBezTo>
                    <a:cubicBezTo>
                      <a:pt x="312" y="50"/>
                      <a:pt x="247" y="1"/>
                      <a:pt x="175" y="1"/>
                    </a:cubicBezTo>
                    <a:close/>
                    <a:moveTo>
                      <a:pt x="444" y="1225"/>
                    </a:moveTo>
                    <a:cubicBezTo>
                      <a:pt x="433" y="1225"/>
                      <a:pt x="421" y="1226"/>
                      <a:pt x="410" y="1228"/>
                    </a:cubicBezTo>
                    <a:cubicBezTo>
                      <a:pt x="327" y="1248"/>
                      <a:pt x="271" y="1329"/>
                      <a:pt x="290" y="1413"/>
                    </a:cubicBezTo>
                    <a:cubicBezTo>
                      <a:pt x="310" y="1488"/>
                      <a:pt x="373" y="1538"/>
                      <a:pt x="444" y="1538"/>
                    </a:cubicBezTo>
                    <a:cubicBezTo>
                      <a:pt x="456" y="1538"/>
                      <a:pt x="466" y="1536"/>
                      <a:pt x="478" y="1532"/>
                    </a:cubicBezTo>
                    <a:cubicBezTo>
                      <a:pt x="563" y="1513"/>
                      <a:pt x="617" y="1433"/>
                      <a:pt x="597" y="1348"/>
                    </a:cubicBezTo>
                    <a:cubicBezTo>
                      <a:pt x="581" y="1275"/>
                      <a:pt x="516" y="1225"/>
                      <a:pt x="444" y="1225"/>
                    </a:cubicBezTo>
                    <a:close/>
                    <a:moveTo>
                      <a:pt x="717" y="2446"/>
                    </a:moveTo>
                    <a:cubicBezTo>
                      <a:pt x="705" y="2446"/>
                      <a:pt x="694" y="2447"/>
                      <a:pt x="682" y="2450"/>
                    </a:cubicBezTo>
                    <a:cubicBezTo>
                      <a:pt x="597" y="2467"/>
                      <a:pt x="543" y="2552"/>
                      <a:pt x="563" y="2638"/>
                    </a:cubicBezTo>
                    <a:cubicBezTo>
                      <a:pt x="578" y="2709"/>
                      <a:pt x="641" y="2759"/>
                      <a:pt x="716" y="2759"/>
                    </a:cubicBezTo>
                    <a:cubicBezTo>
                      <a:pt x="725" y="2759"/>
                      <a:pt x="738" y="2759"/>
                      <a:pt x="748" y="2757"/>
                    </a:cubicBezTo>
                    <a:cubicBezTo>
                      <a:pt x="833" y="2739"/>
                      <a:pt x="886" y="2655"/>
                      <a:pt x="867" y="2569"/>
                    </a:cubicBezTo>
                    <a:cubicBezTo>
                      <a:pt x="850" y="2496"/>
                      <a:pt x="788" y="2446"/>
                      <a:pt x="717" y="2446"/>
                    </a:cubicBezTo>
                    <a:close/>
                    <a:moveTo>
                      <a:pt x="986" y="3671"/>
                    </a:moveTo>
                    <a:cubicBezTo>
                      <a:pt x="975" y="3671"/>
                      <a:pt x="963" y="3672"/>
                      <a:pt x="952" y="3674"/>
                    </a:cubicBezTo>
                    <a:cubicBezTo>
                      <a:pt x="867" y="3692"/>
                      <a:pt x="813" y="3777"/>
                      <a:pt x="833" y="3861"/>
                    </a:cubicBezTo>
                    <a:cubicBezTo>
                      <a:pt x="847" y="3935"/>
                      <a:pt x="912" y="3984"/>
                      <a:pt x="986" y="3984"/>
                    </a:cubicBezTo>
                    <a:cubicBezTo>
                      <a:pt x="995" y="3984"/>
                      <a:pt x="1008" y="3981"/>
                      <a:pt x="1020" y="3981"/>
                    </a:cubicBezTo>
                    <a:cubicBezTo>
                      <a:pt x="1102" y="3959"/>
                      <a:pt x="1159" y="3878"/>
                      <a:pt x="1139" y="3794"/>
                    </a:cubicBezTo>
                    <a:cubicBezTo>
                      <a:pt x="1123" y="3720"/>
                      <a:pt x="1058" y="3671"/>
                      <a:pt x="986" y="3671"/>
                    </a:cubicBezTo>
                    <a:close/>
                    <a:moveTo>
                      <a:pt x="1250" y="4893"/>
                    </a:moveTo>
                    <a:cubicBezTo>
                      <a:pt x="1240" y="4893"/>
                      <a:pt x="1230" y="4894"/>
                      <a:pt x="1220" y="4896"/>
                    </a:cubicBezTo>
                    <a:cubicBezTo>
                      <a:pt x="1135" y="4918"/>
                      <a:pt x="1082" y="4998"/>
                      <a:pt x="1101" y="5083"/>
                    </a:cubicBezTo>
                    <a:cubicBezTo>
                      <a:pt x="1120" y="5159"/>
                      <a:pt x="1183" y="5205"/>
                      <a:pt x="1254" y="5205"/>
                    </a:cubicBezTo>
                    <a:cubicBezTo>
                      <a:pt x="1266" y="5205"/>
                      <a:pt x="1276" y="5205"/>
                      <a:pt x="1288" y="5202"/>
                    </a:cubicBezTo>
                    <a:cubicBezTo>
                      <a:pt x="1373" y="5184"/>
                      <a:pt x="1427" y="5099"/>
                      <a:pt x="1407" y="5015"/>
                    </a:cubicBezTo>
                    <a:cubicBezTo>
                      <a:pt x="1391" y="4942"/>
                      <a:pt x="1323" y="4893"/>
                      <a:pt x="1250" y="4893"/>
                    </a:cubicBezTo>
                    <a:close/>
                    <a:moveTo>
                      <a:pt x="1527" y="6115"/>
                    </a:moveTo>
                    <a:cubicBezTo>
                      <a:pt x="1516" y="6115"/>
                      <a:pt x="1504" y="6117"/>
                      <a:pt x="1493" y="6119"/>
                    </a:cubicBezTo>
                    <a:cubicBezTo>
                      <a:pt x="1407" y="6139"/>
                      <a:pt x="1353" y="6222"/>
                      <a:pt x="1373" y="6307"/>
                    </a:cubicBezTo>
                    <a:cubicBezTo>
                      <a:pt x="1389" y="6380"/>
                      <a:pt x="1452" y="6429"/>
                      <a:pt x="1524" y="6429"/>
                    </a:cubicBezTo>
                    <a:cubicBezTo>
                      <a:pt x="1535" y="6429"/>
                      <a:pt x="1549" y="6426"/>
                      <a:pt x="1558" y="6426"/>
                    </a:cubicBezTo>
                    <a:cubicBezTo>
                      <a:pt x="1643" y="6409"/>
                      <a:pt x="1696" y="6324"/>
                      <a:pt x="1677" y="6238"/>
                    </a:cubicBezTo>
                    <a:cubicBezTo>
                      <a:pt x="1660" y="6165"/>
                      <a:pt x="1598" y="6115"/>
                      <a:pt x="1527" y="6115"/>
                    </a:cubicBezTo>
                    <a:close/>
                    <a:moveTo>
                      <a:pt x="1797" y="7340"/>
                    </a:moveTo>
                    <a:cubicBezTo>
                      <a:pt x="1785" y="7340"/>
                      <a:pt x="1774" y="7341"/>
                      <a:pt x="1762" y="7344"/>
                    </a:cubicBezTo>
                    <a:cubicBezTo>
                      <a:pt x="1677" y="7363"/>
                      <a:pt x="1624" y="7443"/>
                      <a:pt x="1643" y="7529"/>
                    </a:cubicBezTo>
                    <a:cubicBezTo>
                      <a:pt x="1659" y="7605"/>
                      <a:pt x="1725" y="7650"/>
                      <a:pt x="1793" y="7650"/>
                    </a:cubicBezTo>
                    <a:cubicBezTo>
                      <a:pt x="1805" y="7650"/>
                      <a:pt x="1818" y="7650"/>
                      <a:pt x="1827" y="7648"/>
                    </a:cubicBezTo>
                    <a:cubicBezTo>
                      <a:pt x="1912" y="7629"/>
                      <a:pt x="1964" y="7548"/>
                      <a:pt x="1949" y="7463"/>
                    </a:cubicBezTo>
                    <a:cubicBezTo>
                      <a:pt x="1930" y="7389"/>
                      <a:pt x="1868" y="7340"/>
                      <a:pt x="1797" y="7340"/>
                    </a:cubicBezTo>
                    <a:close/>
                    <a:moveTo>
                      <a:pt x="2066" y="8561"/>
                    </a:moveTo>
                    <a:cubicBezTo>
                      <a:pt x="2054" y="8561"/>
                      <a:pt x="2043" y="8562"/>
                      <a:pt x="2031" y="8565"/>
                    </a:cubicBezTo>
                    <a:cubicBezTo>
                      <a:pt x="1946" y="8583"/>
                      <a:pt x="1893" y="8667"/>
                      <a:pt x="1912" y="8752"/>
                    </a:cubicBezTo>
                    <a:cubicBezTo>
                      <a:pt x="1929" y="8826"/>
                      <a:pt x="1994" y="8875"/>
                      <a:pt x="2066" y="8875"/>
                    </a:cubicBezTo>
                    <a:cubicBezTo>
                      <a:pt x="2078" y="8875"/>
                      <a:pt x="2088" y="8875"/>
                      <a:pt x="2100" y="8871"/>
                    </a:cubicBezTo>
                    <a:cubicBezTo>
                      <a:pt x="2185" y="8853"/>
                      <a:pt x="2238" y="8769"/>
                      <a:pt x="2219" y="8684"/>
                    </a:cubicBezTo>
                    <a:cubicBezTo>
                      <a:pt x="2202" y="8610"/>
                      <a:pt x="2138" y="8561"/>
                      <a:pt x="2066" y="8561"/>
                    </a:cubicBezTo>
                    <a:close/>
                    <a:moveTo>
                      <a:pt x="2335" y="9785"/>
                    </a:moveTo>
                    <a:cubicBezTo>
                      <a:pt x="2323" y="9785"/>
                      <a:pt x="2312" y="9786"/>
                      <a:pt x="2300" y="9789"/>
                    </a:cubicBezTo>
                    <a:cubicBezTo>
                      <a:pt x="2219" y="9809"/>
                      <a:pt x="2162" y="9889"/>
                      <a:pt x="2181" y="9973"/>
                    </a:cubicBezTo>
                    <a:cubicBezTo>
                      <a:pt x="2197" y="10050"/>
                      <a:pt x="2262" y="10098"/>
                      <a:pt x="2335" y="10098"/>
                    </a:cubicBezTo>
                    <a:cubicBezTo>
                      <a:pt x="2347" y="10098"/>
                      <a:pt x="2358" y="10096"/>
                      <a:pt x="2369" y="10092"/>
                    </a:cubicBezTo>
                    <a:cubicBezTo>
                      <a:pt x="2454" y="10073"/>
                      <a:pt x="2508" y="9994"/>
                      <a:pt x="2489" y="9908"/>
                    </a:cubicBezTo>
                    <a:cubicBezTo>
                      <a:pt x="2473" y="9835"/>
                      <a:pt x="2407" y="9785"/>
                      <a:pt x="2335" y="9785"/>
                    </a:cubicBezTo>
                    <a:close/>
                    <a:moveTo>
                      <a:pt x="2611" y="11008"/>
                    </a:moveTo>
                    <a:cubicBezTo>
                      <a:pt x="2598" y="11008"/>
                      <a:pt x="2586" y="11010"/>
                      <a:pt x="2573" y="11013"/>
                    </a:cubicBezTo>
                    <a:cubicBezTo>
                      <a:pt x="2489" y="11028"/>
                      <a:pt x="2435" y="11112"/>
                      <a:pt x="2454" y="11198"/>
                    </a:cubicBezTo>
                    <a:cubicBezTo>
                      <a:pt x="2470" y="11271"/>
                      <a:pt x="2534" y="11320"/>
                      <a:pt x="2604" y="11320"/>
                    </a:cubicBezTo>
                    <a:cubicBezTo>
                      <a:pt x="2616" y="11320"/>
                      <a:pt x="2630" y="11320"/>
                      <a:pt x="2639" y="11317"/>
                    </a:cubicBezTo>
                    <a:cubicBezTo>
                      <a:pt x="2723" y="11298"/>
                      <a:pt x="2777" y="11215"/>
                      <a:pt x="2758" y="11132"/>
                    </a:cubicBezTo>
                    <a:cubicBezTo>
                      <a:pt x="2742" y="11060"/>
                      <a:pt x="2681" y="11008"/>
                      <a:pt x="2611" y="11008"/>
                    </a:cubicBezTo>
                    <a:close/>
                    <a:moveTo>
                      <a:pt x="2877" y="12231"/>
                    </a:moveTo>
                    <a:cubicBezTo>
                      <a:pt x="2866" y="12231"/>
                      <a:pt x="2854" y="12232"/>
                      <a:pt x="2842" y="12235"/>
                    </a:cubicBezTo>
                    <a:cubicBezTo>
                      <a:pt x="2758" y="12252"/>
                      <a:pt x="2704" y="12337"/>
                      <a:pt x="2723" y="12422"/>
                    </a:cubicBezTo>
                    <a:cubicBezTo>
                      <a:pt x="2739" y="12495"/>
                      <a:pt x="2803" y="12544"/>
                      <a:pt x="2874" y="12544"/>
                    </a:cubicBezTo>
                    <a:cubicBezTo>
                      <a:pt x="2875" y="12544"/>
                      <a:pt x="2876" y="12544"/>
                      <a:pt x="2877" y="12544"/>
                    </a:cubicBezTo>
                    <a:cubicBezTo>
                      <a:pt x="2887" y="12544"/>
                      <a:pt x="2900" y="12541"/>
                      <a:pt x="2912" y="12541"/>
                    </a:cubicBezTo>
                    <a:cubicBezTo>
                      <a:pt x="2996" y="12523"/>
                      <a:pt x="3050" y="12438"/>
                      <a:pt x="3031" y="12354"/>
                    </a:cubicBezTo>
                    <a:cubicBezTo>
                      <a:pt x="3015" y="12281"/>
                      <a:pt x="2950" y="12231"/>
                      <a:pt x="2877" y="12231"/>
                    </a:cubicBezTo>
                    <a:close/>
                    <a:moveTo>
                      <a:pt x="3145" y="13454"/>
                    </a:moveTo>
                    <a:cubicBezTo>
                      <a:pt x="3134" y="13454"/>
                      <a:pt x="3122" y="13455"/>
                      <a:pt x="3110" y="13458"/>
                    </a:cubicBezTo>
                    <a:cubicBezTo>
                      <a:pt x="3026" y="13478"/>
                      <a:pt x="2972" y="13558"/>
                      <a:pt x="2991" y="13643"/>
                    </a:cubicBezTo>
                    <a:cubicBezTo>
                      <a:pt x="3008" y="13717"/>
                      <a:pt x="3074" y="13765"/>
                      <a:pt x="3145" y="13765"/>
                    </a:cubicBezTo>
                    <a:cubicBezTo>
                      <a:pt x="3157" y="13765"/>
                      <a:pt x="3168" y="13765"/>
                      <a:pt x="3180" y="13762"/>
                    </a:cubicBezTo>
                    <a:cubicBezTo>
                      <a:pt x="3264" y="13743"/>
                      <a:pt x="3318" y="13663"/>
                      <a:pt x="3299" y="13577"/>
                    </a:cubicBezTo>
                    <a:cubicBezTo>
                      <a:pt x="3283" y="13504"/>
                      <a:pt x="3218" y="13454"/>
                      <a:pt x="3145" y="13454"/>
                    </a:cubicBezTo>
                    <a:close/>
                    <a:moveTo>
                      <a:pt x="3419" y="14677"/>
                    </a:moveTo>
                    <a:cubicBezTo>
                      <a:pt x="3407" y="14677"/>
                      <a:pt x="3395" y="14679"/>
                      <a:pt x="3383" y="14682"/>
                    </a:cubicBezTo>
                    <a:cubicBezTo>
                      <a:pt x="3299" y="14699"/>
                      <a:pt x="3245" y="14784"/>
                      <a:pt x="3264" y="14869"/>
                    </a:cubicBezTo>
                    <a:cubicBezTo>
                      <a:pt x="3281" y="14940"/>
                      <a:pt x="3343" y="14991"/>
                      <a:pt x="3414" y="14991"/>
                    </a:cubicBezTo>
                    <a:cubicBezTo>
                      <a:pt x="3426" y="14991"/>
                      <a:pt x="3437" y="14988"/>
                      <a:pt x="3449" y="14988"/>
                    </a:cubicBezTo>
                    <a:cubicBezTo>
                      <a:pt x="3533" y="14970"/>
                      <a:pt x="3587" y="14885"/>
                      <a:pt x="3568" y="14801"/>
                    </a:cubicBezTo>
                    <a:cubicBezTo>
                      <a:pt x="3552" y="14727"/>
                      <a:pt x="3490" y="14677"/>
                      <a:pt x="3419" y="14677"/>
                    </a:cubicBezTo>
                    <a:close/>
                    <a:moveTo>
                      <a:pt x="3687" y="15900"/>
                    </a:moveTo>
                    <a:cubicBezTo>
                      <a:pt x="3676" y="15900"/>
                      <a:pt x="3664" y="15901"/>
                      <a:pt x="3653" y="15904"/>
                    </a:cubicBezTo>
                    <a:cubicBezTo>
                      <a:pt x="3568" y="15923"/>
                      <a:pt x="3514" y="16004"/>
                      <a:pt x="3533" y="16089"/>
                    </a:cubicBezTo>
                    <a:cubicBezTo>
                      <a:pt x="3550" y="16164"/>
                      <a:pt x="3614" y="16214"/>
                      <a:pt x="3685" y="16214"/>
                    </a:cubicBezTo>
                    <a:cubicBezTo>
                      <a:pt x="3685" y="16214"/>
                      <a:pt x="3686" y="16214"/>
                      <a:pt x="3687" y="16214"/>
                    </a:cubicBezTo>
                    <a:cubicBezTo>
                      <a:pt x="3697" y="16214"/>
                      <a:pt x="3710" y="16210"/>
                      <a:pt x="3722" y="16208"/>
                    </a:cubicBezTo>
                    <a:cubicBezTo>
                      <a:pt x="3804" y="16189"/>
                      <a:pt x="3857" y="16108"/>
                      <a:pt x="3837" y="16023"/>
                    </a:cubicBezTo>
                    <a:cubicBezTo>
                      <a:pt x="3821" y="15950"/>
                      <a:pt x="3759" y="15900"/>
                      <a:pt x="3687" y="15900"/>
                    </a:cubicBezTo>
                    <a:close/>
                    <a:moveTo>
                      <a:pt x="3957" y="17123"/>
                    </a:moveTo>
                    <a:cubicBezTo>
                      <a:pt x="3946" y="17123"/>
                      <a:pt x="3935" y="17124"/>
                      <a:pt x="3923" y="17126"/>
                    </a:cubicBezTo>
                    <a:cubicBezTo>
                      <a:pt x="3837" y="17144"/>
                      <a:pt x="3784" y="17229"/>
                      <a:pt x="3804" y="17315"/>
                    </a:cubicBezTo>
                    <a:cubicBezTo>
                      <a:pt x="3818" y="17386"/>
                      <a:pt x="3885" y="17435"/>
                      <a:pt x="3956" y="17436"/>
                    </a:cubicBezTo>
                    <a:cubicBezTo>
                      <a:pt x="3966" y="17436"/>
                      <a:pt x="3979" y="17436"/>
                      <a:pt x="3991" y="17434"/>
                    </a:cubicBezTo>
                    <a:cubicBezTo>
                      <a:pt x="4076" y="17416"/>
                      <a:pt x="4129" y="17330"/>
                      <a:pt x="4110" y="17245"/>
                    </a:cubicBezTo>
                    <a:cubicBezTo>
                      <a:pt x="4095" y="17172"/>
                      <a:pt x="4029" y="17123"/>
                      <a:pt x="3957" y="1712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7"/>
              <p:cNvSpPr/>
              <p:nvPr/>
            </p:nvSpPr>
            <p:spPr>
              <a:xfrm>
                <a:off x="1825525" y="3824850"/>
                <a:ext cx="76125" cy="313575"/>
              </a:xfrm>
              <a:custGeom>
                <a:avLst/>
                <a:gdLst/>
                <a:ahLst/>
                <a:cxnLst/>
                <a:rect l="l" t="t" r="r" b="b"/>
                <a:pathLst>
                  <a:path w="3045" h="12543" extrusionOk="0">
                    <a:moveTo>
                      <a:pt x="174" y="0"/>
                    </a:moveTo>
                    <a:cubicBezTo>
                      <a:pt x="163" y="0"/>
                      <a:pt x="151" y="2"/>
                      <a:pt x="140" y="4"/>
                    </a:cubicBezTo>
                    <a:cubicBezTo>
                      <a:pt x="54" y="22"/>
                      <a:pt x="0" y="104"/>
                      <a:pt x="21" y="192"/>
                    </a:cubicBezTo>
                    <a:cubicBezTo>
                      <a:pt x="36" y="265"/>
                      <a:pt x="102" y="314"/>
                      <a:pt x="173" y="314"/>
                    </a:cubicBezTo>
                    <a:cubicBezTo>
                      <a:pt x="183" y="314"/>
                      <a:pt x="196" y="312"/>
                      <a:pt x="208" y="308"/>
                    </a:cubicBezTo>
                    <a:cubicBezTo>
                      <a:pt x="292" y="289"/>
                      <a:pt x="346" y="208"/>
                      <a:pt x="327" y="123"/>
                    </a:cubicBezTo>
                    <a:cubicBezTo>
                      <a:pt x="311" y="50"/>
                      <a:pt x="246" y="0"/>
                      <a:pt x="174" y="0"/>
                    </a:cubicBezTo>
                    <a:close/>
                    <a:moveTo>
                      <a:pt x="438" y="1223"/>
                    </a:moveTo>
                    <a:cubicBezTo>
                      <a:pt x="429" y="1223"/>
                      <a:pt x="419" y="1224"/>
                      <a:pt x="409" y="1225"/>
                    </a:cubicBezTo>
                    <a:cubicBezTo>
                      <a:pt x="324" y="1243"/>
                      <a:pt x="271" y="1328"/>
                      <a:pt x="290" y="1414"/>
                    </a:cubicBezTo>
                    <a:cubicBezTo>
                      <a:pt x="304" y="1486"/>
                      <a:pt x="372" y="1535"/>
                      <a:pt x="444" y="1535"/>
                    </a:cubicBezTo>
                    <a:cubicBezTo>
                      <a:pt x="455" y="1535"/>
                      <a:pt x="465" y="1535"/>
                      <a:pt x="477" y="1533"/>
                    </a:cubicBezTo>
                    <a:cubicBezTo>
                      <a:pt x="563" y="1512"/>
                      <a:pt x="616" y="1429"/>
                      <a:pt x="596" y="1348"/>
                    </a:cubicBezTo>
                    <a:cubicBezTo>
                      <a:pt x="579" y="1270"/>
                      <a:pt x="512" y="1223"/>
                      <a:pt x="438" y="1223"/>
                    </a:cubicBezTo>
                    <a:close/>
                    <a:moveTo>
                      <a:pt x="717" y="2446"/>
                    </a:moveTo>
                    <a:cubicBezTo>
                      <a:pt x="705" y="2446"/>
                      <a:pt x="693" y="2447"/>
                      <a:pt x="682" y="2450"/>
                    </a:cubicBezTo>
                    <a:cubicBezTo>
                      <a:pt x="596" y="2468"/>
                      <a:pt x="542" y="2553"/>
                      <a:pt x="563" y="2637"/>
                    </a:cubicBezTo>
                    <a:cubicBezTo>
                      <a:pt x="577" y="2710"/>
                      <a:pt x="640" y="2760"/>
                      <a:pt x="713" y="2760"/>
                    </a:cubicBezTo>
                    <a:cubicBezTo>
                      <a:pt x="725" y="2760"/>
                      <a:pt x="735" y="2756"/>
                      <a:pt x="747" y="2756"/>
                    </a:cubicBezTo>
                    <a:cubicBezTo>
                      <a:pt x="832" y="2738"/>
                      <a:pt x="886" y="2654"/>
                      <a:pt x="867" y="2569"/>
                    </a:cubicBezTo>
                    <a:cubicBezTo>
                      <a:pt x="849" y="2496"/>
                      <a:pt x="785" y="2446"/>
                      <a:pt x="717" y="2446"/>
                    </a:cubicBezTo>
                    <a:close/>
                    <a:moveTo>
                      <a:pt x="985" y="3670"/>
                    </a:moveTo>
                    <a:cubicBezTo>
                      <a:pt x="974" y="3670"/>
                      <a:pt x="963" y="3671"/>
                      <a:pt x="951" y="3674"/>
                    </a:cubicBezTo>
                    <a:cubicBezTo>
                      <a:pt x="867" y="3693"/>
                      <a:pt x="813" y="3774"/>
                      <a:pt x="832" y="3858"/>
                    </a:cubicBezTo>
                    <a:cubicBezTo>
                      <a:pt x="846" y="3935"/>
                      <a:pt x="912" y="3981"/>
                      <a:pt x="986" y="3981"/>
                    </a:cubicBezTo>
                    <a:cubicBezTo>
                      <a:pt x="994" y="3981"/>
                      <a:pt x="1007" y="3981"/>
                      <a:pt x="1017" y="3977"/>
                    </a:cubicBezTo>
                    <a:cubicBezTo>
                      <a:pt x="1101" y="3958"/>
                      <a:pt x="1155" y="3877"/>
                      <a:pt x="1136" y="3793"/>
                    </a:cubicBezTo>
                    <a:cubicBezTo>
                      <a:pt x="1119" y="3720"/>
                      <a:pt x="1057" y="3670"/>
                      <a:pt x="985" y="3670"/>
                    </a:cubicBezTo>
                    <a:close/>
                    <a:moveTo>
                      <a:pt x="1254" y="4891"/>
                    </a:moveTo>
                    <a:cubicBezTo>
                      <a:pt x="1242" y="4891"/>
                      <a:pt x="1231" y="4892"/>
                      <a:pt x="1219" y="4895"/>
                    </a:cubicBezTo>
                    <a:cubicBezTo>
                      <a:pt x="1135" y="4913"/>
                      <a:pt x="1081" y="4997"/>
                      <a:pt x="1100" y="5083"/>
                    </a:cubicBezTo>
                    <a:cubicBezTo>
                      <a:pt x="1117" y="5156"/>
                      <a:pt x="1182" y="5205"/>
                      <a:pt x="1254" y="5205"/>
                    </a:cubicBezTo>
                    <a:cubicBezTo>
                      <a:pt x="1262" y="5205"/>
                      <a:pt x="1275" y="5205"/>
                      <a:pt x="1287" y="5202"/>
                    </a:cubicBezTo>
                    <a:cubicBezTo>
                      <a:pt x="1373" y="5183"/>
                      <a:pt x="1426" y="5099"/>
                      <a:pt x="1406" y="5014"/>
                    </a:cubicBezTo>
                    <a:cubicBezTo>
                      <a:pt x="1391" y="4941"/>
                      <a:pt x="1326" y="4891"/>
                      <a:pt x="1254" y="4891"/>
                    </a:cubicBezTo>
                    <a:close/>
                    <a:moveTo>
                      <a:pt x="1525" y="6115"/>
                    </a:moveTo>
                    <a:cubicBezTo>
                      <a:pt x="1513" y="6115"/>
                      <a:pt x="1500" y="6117"/>
                      <a:pt x="1488" y="6120"/>
                    </a:cubicBezTo>
                    <a:cubicBezTo>
                      <a:pt x="1404" y="6139"/>
                      <a:pt x="1353" y="6218"/>
                      <a:pt x="1373" y="6304"/>
                    </a:cubicBezTo>
                    <a:cubicBezTo>
                      <a:pt x="1388" y="6379"/>
                      <a:pt x="1451" y="6428"/>
                      <a:pt x="1523" y="6428"/>
                    </a:cubicBezTo>
                    <a:cubicBezTo>
                      <a:pt x="1535" y="6428"/>
                      <a:pt x="1544" y="6426"/>
                      <a:pt x="1558" y="6423"/>
                    </a:cubicBezTo>
                    <a:cubicBezTo>
                      <a:pt x="1642" y="6403"/>
                      <a:pt x="1696" y="6323"/>
                      <a:pt x="1677" y="6239"/>
                    </a:cubicBezTo>
                    <a:cubicBezTo>
                      <a:pt x="1661" y="6165"/>
                      <a:pt x="1596" y="6115"/>
                      <a:pt x="1525" y="6115"/>
                    </a:cubicBezTo>
                    <a:close/>
                    <a:moveTo>
                      <a:pt x="1797" y="7336"/>
                    </a:moveTo>
                    <a:cubicBezTo>
                      <a:pt x="1785" y="7336"/>
                      <a:pt x="1773" y="7338"/>
                      <a:pt x="1761" y="7341"/>
                    </a:cubicBezTo>
                    <a:cubicBezTo>
                      <a:pt x="1677" y="7359"/>
                      <a:pt x="1622" y="7443"/>
                      <a:pt x="1642" y="7528"/>
                    </a:cubicBezTo>
                    <a:cubicBezTo>
                      <a:pt x="1659" y="7600"/>
                      <a:pt x="1722" y="7650"/>
                      <a:pt x="1793" y="7650"/>
                    </a:cubicBezTo>
                    <a:cubicBezTo>
                      <a:pt x="1794" y="7650"/>
                      <a:pt x="1795" y="7650"/>
                      <a:pt x="1796" y="7650"/>
                    </a:cubicBezTo>
                    <a:cubicBezTo>
                      <a:pt x="1804" y="7650"/>
                      <a:pt x="1817" y="7650"/>
                      <a:pt x="1827" y="7647"/>
                    </a:cubicBezTo>
                    <a:cubicBezTo>
                      <a:pt x="1911" y="7629"/>
                      <a:pt x="1965" y="7544"/>
                      <a:pt x="1946" y="7460"/>
                    </a:cubicBezTo>
                    <a:cubicBezTo>
                      <a:pt x="1929" y="7386"/>
                      <a:pt x="1867" y="7336"/>
                      <a:pt x="1797" y="7336"/>
                    </a:cubicBezTo>
                    <a:close/>
                    <a:moveTo>
                      <a:pt x="2065" y="8562"/>
                    </a:moveTo>
                    <a:cubicBezTo>
                      <a:pt x="2054" y="8562"/>
                      <a:pt x="2042" y="8563"/>
                      <a:pt x="2030" y="8565"/>
                    </a:cubicBezTo>
                    <a:cubicBezTo>
                      <a:pt x="1946" y="8583"/>
                      <a:pt x="1892" y="8666"/>
                      <a:pt x="1911" y="8754"/>
                    </a:cubicBezTo>
                    <a:cubicBezTo>
                      <a:pt x="1927" y="8825"/>
                      <a:pt x="1994" y="8874"/>
                      <a:pt x="2065" y="8875"/>
                    </a:cubicBezTo>
                    <a:cubicBezTo>
                      <a:pt x="2073" y="8875"/>
                      <a:pt x="2088" y="8873"/>
                      <a:pt x="2100" y="8873"/>
                    </a:cubicBezTo>
                    <a:cubicBezTo>
                      <a:pt x="2184" y="8850"/>
                      <a:pt x="2238" y="8770"/>
                      <a:pt x="2219" y="8685"/>
                    </a:cubicBezTo>
                    <a:cubicBezTo>
                      <a:pt x="2203" y="8612"/>
                      <a:pt x="2137" y="8562"/>
                      <a:pt x="2065" y="8562"/>
                    </a:cubicBezTo>
                    <a:close/>
                    <a:moveTo>
                      <a:pt x="2335" y="9786"/>
                    </a:moveTo>
                    <a:cubicBezTo>
                      <a:pt x="2323" y="9786"/>
                      <a:pt x="2311" y="9788"/>
                      <a:pt x="2300" y="9790"/>
                    </a:cubicBezTo>
                    <a:cubicBezTo>
                      <a:pt x="2215" y="9805"/>
                      <a:pt x="2162" y="9890"/>
                      <a:pt x="2181" y="9975"/>
                    </a:cubicBezTo>
                    <a:cubicBezTo>
                      <a:pt x="2196" y="10049"/>
                      <a:pt x="2262" y="10096"/>
                      <a:pt x="2334" y="10096"/>
                    </a:cubicBezTo>
                    <a:cubicBezTo>
                      <a:pt x="2346" y="10096"/>
                      <a:pt x="2357" y="10096"/>
                      <a:pt x="2369" y="10094"/>
                    </a:cubicBezTo>
                    <a:cubicBezTo>
                      <a:pt x="2453" y="10075"/>
                      <a:pt x="2507" y="9992"/>
                      <a:pt x="2488" y="9909"/>
                    </a:cubicBezTo>
                    <a:cubicBezTo>
                      <a:pt x="2473" y="9836"/>
                      <a:pt x="2407" y="9786"/>
                      <a:pt x="2335" y="9786"/>
                    </a:cubicBezTo>
                    <a:close/>
                    <a:moveTo>
                      <a:pt x="2607" y="11008"/>
                    </a:moveTo>
                    <a:cubicBezTo>
                      <a:pt x="2596" y="11008"/>
                      <a:pt x="2584" y="11009"/>
                      <a:pt x="2573" y="11011"/>
                    </a:cubicBezTo>
                    <a:cubicBezTo>
                      <a:pt x="2488" y="11029"/>
                      <a:pt x="2434" y="11114"/>
                      <a:pt x="2453" y="11198"/>
                    </a:cubicBezTo>
                    <a:cubicBezTo>
                      <a:pt x="2468" y="11270"/>
                      <a:pt x="2531" y="11321"/>
                      <a:pt x="2604" y="11321"/>
                    </a:cubicBezTo>
                    <a:cubicBezTo>
                      <a:pt x="2615" y="11321"/>
                      <a:pt x="2630" y="11318"/>
                      <a:pt x="2638" y="11318"/>
                    </a:cubicBezTo>
                    <a:cubicBezTo>
                      <a:pt x="2723" y="11300"/>
                      <a:pt x="2776" y="11215"/>
                      <a:pt x="2757" y="11131"/>
                    </a:cubicBezTo>
                    <a:cubicBezTo>
                      <a:pt x="2741" y="11057"/>
                      <a:pt x="2678" y="11008"/>
                      <a:pt x="2607" y="11008"/>
                    </a:cubicBezTo>
                    <a:close/>
                    <a:moveTo>
                      <a:pt x="2875" y="12231"/>
                    </a:moveTo>
                    <a:cubicBezTo>
                      <a:pt x="2864" y="12231"/>
                      <a:pt x="2852" y="12232"/>
                      <a:pt x="2841" y="12235"/>
                    </a:cubicBezTo>
                    <a:cubicBezTo>
                      <a:pt x="2756" y="12255"/>
                      <a:pt x="2702" y="12335"/>
                      <a:pt x="2722" y="12420"/>
                    </a:cubicBezTo>
                    <a:cubicBezTo>
                      <a:pt x="2738" y="12495"/>
                      <a:pt x="2804" y="12542"/>
                      <a:pt x="2875" y="12542"/>
                    </a:cubicBezTo>
                    <a:cubicBezTo>
                      <a:pt x="2884" y="12542"/>
                      <a:pt x="2898" y="12542"/>
                      <a:pt x="2906" y="12539"/>
                    </a:cubicBezTo>
                    <a:cubicBezTo>
                      <a:pt x="2991" y="12520"/>
                      <a:pt x="3044" y="12440"/>
                      <a:pt x="3025" y="12354"/>
                    </a:cubicBezTo>
                    <a:cubicBezTo>
                      <a:pt x="3011" y="12281"/>
                      <a:pt x="2947" y="12231"/>
                      <a:pt x="2875" y="1223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7"/>
              <p:cNvSpPr/>
              <p:nvPr/>
            </p:nvSpPr>
            <p:spPr>
              <a:xfrm>
                <a:off x="1788675" y="3897675"/>
                <a:ext cx="55925" cy="221850"/>
              </a:xfrm>
              <a:custGeom>
                <a:avLst/>
                <a:gdLst/>
                <a:ahLst/>
                <a:cxnLst/>
                <a:rect l="l" t="t" r="r" b="b"/>
                <a:pathLst>
                  <a:path w="2237" h="8874" extrusionOk="0">
                    <a:moveTo>
                      <a:pt x="173" y="0"/>
                    </a:moveTo>
                    <a:cubicBezTo>
                      <a:pt x="162" y="0"/>
                      <a:pt x="150" y="1"/>
                      <a:pt x="139" y="4"/>
                    </a:cubicBezTo>
                    <a:cubicBezTo>
                      <a:pt x="54" y="22"/>
                      <a:pt x="1" y="107"/>
                      <a:pt x="20" y="192"/>
                    </a:cubicBezTo>
                    <a:cubicBezTo>
                      <a:pt x="35" y="264"/>
                      <a:pt x="101" y="314"/>
                      <a:pt x="173" y="314"/>
                    </a:cubicBezTo>
                    <a:cubicBezTo>
                      <a:pt x="182" y="314"/>
                      <a:pt x="196" y="311"/>
                      <a:pt x="208" y="308"/>
                    </a:cubicBezTo>
                    <a:cubicBezTo>
                      <a:pt x="293" y="294"/>
                      <a:pt x="341" y="208"/>
                      <a:pt x="327" y="123"/>
                    </a:cubicBezTo>
                    <a:cubicBezTo>
                      <a:pt x="312" y="50"/>
                      <a:pt x="246" y="0"/>
                      <a:pt x="173" y="0"/>
                    </a:cubicBezTo>
                    <a:close/>
                    <a:moveTo>
                      <a:pt x="442" y="1222"/>
                    </a:moveTo>
                    <a:cubicBezTo>
                      <a:pt x="431" y="1222"/>
                      <a:pt x="419" y="1223"/>
                      <a:pt x="408" y="1225"/>
                    </a:cubicBezTo>
                    <a:cubicBezTo>
                      <a:pt x="323" y="1243"/>
                      <a:pt x="270" y="1328"/>
                      <a:pt x="289" y="1413"/>
                    </a:cubicBezTo>
                    <a:cubicBezTo>
                      <a:pt x="304" y="1485"/>
                      <a:pt x="370" y="1535"/>
                      <a:pt x="443" y="1535"/>
                    </a:cubicBezTo>
                    <a:cubicBezTo>
                      <a:pt x="452" y="1535"/>
                      <a:pt x="465" y="1535"/>
                      <a:pt x="477" y="1533"/>
                    </a:cubicBezTo>
                    <a:cubicBezTo>
                      <a:pt x="562" y="1515"/>
                      <a:pt x="615" y="1429"/>
                      <a:pt x="596" y="1344"/>
                    </a:cubicBezTo>
                    <a:cubicBezTo>
                      <a:pt x="581" y="1273"/>
                      <a:pt x="515" y="1222"/>
                      <a:pt x="442" y="1222"/>
                    </a:cubicBezTo>
                    <a:close/>
                    <a:moveTo>
                      <a:pt x="713" y="2445"/>
                    </a:moveTo>
                    <a:cubicBezTo>
                      <a:pt x="702" y="2445"/>
                      <a:pt x="691" y="2446"/>
                      <a:pt x="680" y="2449"/>
                    </a:cubicBezTo>
                    <a:cubicBezTo>
                      <a:pt x="592" y="2469"/>
                      <a:pt x="542" y="2552"/>
                      <a:pt x="561" y="2637"/>
                    </a:cubicBezTo>
                    <a:cubicBezTo>
                      <a:pt x="577" y="2709"/>
                      <a:pt x="639" y="2760"/>
                      <a:pt x="711" y="2760"/>
                    </a:cubicBezTo>
                    <a:cubicBezTo>
                      <a:pt x="723" y="2760"/>
                      <a:pt x="733" y="2756"/>
                      <a:pt x="745" y="2756"/>
                    </a:cubicBezTo>
                    <a:cubicBezTo>
                      <a:pt x="830" y="2738"/>
                      <a:pt x="883" y="2654"/>
                      <a:pt x="864" y="2568"/>
                    </a:cubicBezTo>
                    <a:cubicBezTo>
                      <a:pt x="847" y="2495"/>
                      <a:pt x="783" y="2445"/>
                      <a:pt x="713" y="2445"/>
                    </a:cubicBezTo>
                    <a:close/>
                    <a:moveTo>
                      <a:pt x="983" y="3670"/>
                    </a:moveTo>
                    <a:cubicBezTo>
                      <a:pt x="972" y="3670"/>
                      <a:pt x="961" y="3671"/>
                      <a:pt x="949" y="3674"/>
                    </a:cubicBezTo>
                    <a:cubicBezTo>
                      <a:pt x="864" y="3693"/>
                      <a:pt x="811" y="3774"/>
                      <a:pt x="830" y="3858"/>
                    </a:cubicBezTo>
                    <a:cubicBezTo>
                      <a:pt x="847" y="3930"/>
                      <a:pt x="912" y="3981"/>
                      <a:pt x="984" y="3981"/>
                    </a:cubicBezTo>
                    <a:cubicBezTo>
                      <a:pt x="992" y="3981"/>
                      <a:pt x="1006" y="3981"/>
                      <a:pt x="1018" y="3977"/>
                    </a:cubicBezTo>
                    <a:cubicBezTo>
                      <a:pt x="1099" y="3958"/>
                      <a:pt x="1156" y="3877"/>
                      <a:pt x="1134" y="3793"/>
                    </a:cubicBezTo>
                    <a:cubicBezTo>
                      <a:pt x="1119" y="3720"/>
                      <a:pt x="1055" y="3670"/>
                      <a:pt x="983" y="3670"/>
                    </a:cubicBezTo>
                    <a:close/>
                    <a:moveTo>
                      <a:pt x="1253" y="4891"/>
                    </a:moveTo>
                    <a:cubicBezTo>
                      <a:pt x="1242" y="4891"/>
                      <a:pt x="1230" y="4892"/>
                      <a:pt x="1218" y="4895"/>
                    </a:cubicBezTo>
                    <a:cubicBezTo>
                      <a:pt x="1134" y="4913"/>
                      <a:pt x="1080" y="4997"/>
                      <a:pt x="1099" y="5083"/>
                    </a:cubicBezTo>
                    <a:cubicBezTo>
                      <a:pt x="1116" y="5154"/>
                      <a:pt x="1181" y="5205"/>
                      <a:pt x="1253" y="5205"/>
                    </a:cubicBezTo>
                    <a:cubicBezTo>
                      <a:pt x="1265" y="5205"/>
                      <a:pt x="1275" y="5205"/>
                      <a:pt x="1287" y="5202"/>
                    </a:cubicBezTo>
                    <a:cubicBezTo>
                      <a:pt x="1372" y="5184"/>
                      <a:pt x="1426" y="5098"/>
                      <a:pt x="1406" y="5014"/>
                    </a:cubicBezTo>
                    <a:cubicBezTo>
                      <a:pt x="1391" y="4941"/>
                      <a:pt x="1326" y="4891"/>
                      <a:pt x="1253" y="4891"/>
                    </a:cubicBezTo>
                    <a:close/>
                    <a:moveTo>
                      <a:pt x="1527" y="6115"/>
                    </a:moveTo>
                    <a:cubicBezTo>
                      <a:pt x="1515" y="6115"/>
                      <a:pt x="1503" y="6117"/>
                      <a:pt x="1491" y="6119"/>
                    </a:cubicBezTo>
                    <a:cubicBezTo>
                      <a:pt x="1406" y="6139"/>
                      <a:pt x="1349" y="6218"/>
                      <a:pt x="1370" y="6304"/>
                    </a:cubicBezTo>
                    <a:cubicBezTo>
                      <a:pt x="1389" y="6378"/>
                      <a:pt x="1451" y="6429"/>
                      <a:pt x="1522" y="6429"/>
                    </a:cubicBezTo>
                    <a:cubicBezTo>
                      <a:pt x="1534" y="6429"/>
                      <a:pt x="1548" y="6426"/>
                      <a:pt x="1557" y="6423"/>
                    </a:cubicBezTo>
                    <a:cubicBezTo>
                      <a:pt x="1641" y="6403"/>
                      <a:pt x="1695" y="6323"/>
                      <a:pt x="1676" y="6239"/>
                    </a:cubicBezTo>
                    <a:cubicBezTo>
                      <a:pt x="1659" y="6165"/>
                      <a:pt x="1598" y="6115"/>
                      <a:pt x="1527" y="6115"/>
                    </a:cubicBezTo>
                    <a:close/>
                    <a:moveTo>
                      <a:pt x="1797" y="7336"/>
                    </a:moveTo>
                    <a:cubicBezTo>
                      <a:pt x="1785" y="7336"/>
                      <a:pt x="1773" y="7338"/>
                      <a:pt x="1760" y="7341"/>
                    </a:cubicBezTo>
                    <a:cubicBezTo>
                      <a:pt x="1676" y="7359"/>
                      <a:pt x="1622" y="7443"/>
                      <a:pt x="1641" y="7528"/>
                    </a:cubicBezTo>
                    <a:cubicBezTo>
                      <a:pt x="1657" y="7599"/>
                      <a:pt x="1723" y="7650"/>
                      <a:pt x="1792" y="7650"/>
                    </a:cubicBezTo>
                    <a:cubicBezTo>
                      <a:pt x="1804" y="7650"/>
                      <a:pt x="1817" y="7650"/>
                      <a:pt x="1826" y="7647"/>
                    </a:cubicBezTo>
                    <a:cubicBezTo>
                      <a:pt x="1912" y="7629"/>
                      <a:pt x="1965" y="7544"/>
                      <a:pt x="1945" y="7460"/>
                    </a:cubicBezTo>
                    <a:cubicBezTo>
                      <a:pt x="1929" y="7386"/>
                      <a:pt x="1868" y="7336"/>
                      <a:pt x="1797" y="7336"/>
                    </a:cubicBezTo>
                    <a:close/>
                    <a:moveTo>
                      <a:pt x="2065" y="8560"/>
                    </a:moveTo>
                    <a:cubicBezTo>
                      <a:pt x="2054" y="8560"/>
                      <a:pt x="2042" y="8562"/>
                      <a:pt x="2031" y="8564"/>
                    </a:cubicBezTo>
                    <a:cubicBezTo>
                      <a:pt x="1945" y="8582"/>
                      <a:pt x="1891" y="8664"/>
                      <a:pt x="1912" y="8752"/>
                    </a:cubicBezTo>
                    <a:cubicBezTo>
                      <a:pt x="1926" y="8824"/>
                      <a:pt x="1991" y="8874"/>
                      <a:pt x="2064" y="8874"/>
                    </a:cubicBezTo>
                    <a:cubicBezTo>
                      <a:pt x="2074" y="8874"/>
                      <a:pt x="2087" y="8872"/>
                      <a:pt x="2099" y="8872"/>
                    </a:cubicBezTo>
                    <a:cubicBezTo>
                      <a:pt x="2183" y="8849"/>
                      <a:pt x="2237" y="8768"/>
                      <a:pt x="2218" y="8683"/>
                    </a:cubicBezTo>
                    <a:cubicBezTo>
                      <a:pt x="2202" y="8610"/>
                      <a:pt x="2137" y="8560"/>
                      <a:pt x="2065" y="856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7"/>
            <p:cNvGrpSpPr/>
            <p:nvPr/>
          </p:nvGrpSpPr>
          <p:grpSpPr>
            <a:xfrm>
              <a:off x="2074963" y="4007750"/>
              <a:ext cx="1485761" cy="1168575"/>
              <a:chOff x="2074963" y="4007750"/>
              <a:chExt cx="1485761" cy="1168575"/>
            </a:xfrm>
          </p:grpSpPr>
          <p:sp>
            <p:nvSpPr>
              <p:cNvPr id="1590" name="Google Shape;1590;p57"/>
              <p:cNvSpPr/>
              <p:nvPr/>
            </p:nvSpPr>
            <p:spPr>
              <a:xfrm>
                <a:off x="2074963" y="4539725"/>
                <a:ext cx="919982" cy="606057"/>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7"/>
              <p:cNvSpPr/>
              <p:nvPr/>
            </p:nvSpPr>
            <p:spPr>
              <a:xfrm>
                <a:off x="2540125" y="4572135"/>
                <a:ext cx="1020598" cy="589224"/>
              </a:xfrm>
              <a:custGeom>
                <a:avLst/>
                <a:gdLst/>
                <a:ahLst/>
                <a:cxnLst/>
                <a:rect l="l" t="t" r="r" b="b"/>
                <a:pathLst>
                  <a:path w="28727" h="16585" extrusionOk="0">
                    <a:moveTo>
                      <a:pt x="23618" y="2951"/>
                    </a:moveTo>
                    <a:cubicBezTo>
                      <a:pt x="28726" y="5901"/>
                      <a:pt x="28726" y="10685"/>
                      <a:pt x="23618" y="13634"/>
                    </a:cubicBezTo>
                    <a:cubicBezTo>
                      <a:pt x="18507" y="16584"/>
                      <a:pt x="10222" y="16584"/>
                      <a:pt x="5111" y="13634"/>
                    </a:cubicBezTo>
                    <a:cubicBezTo>
                      <a:pt x="1" y="10685"/>
                      <a:pt x="1" y="5901"/>
                      <a:pt x="5111" y="2951"/>
                    </a:cubicBezTo>
                    <a:cubicBezTo>
                      <a:pt x="10222" y="0"/>
                      <a:pt x="18507" y="0"/>
                      <a:pt x="23618" y="2951"/>
                    </a:cubicBezTo>
                    <a:close/>
                  </a:path>
                </a:pathLst>
              </a:custGeom>
              <a:gradFill>
                <a:gsLst>
                  <a:gs pos="0">
                    <a:schemeClr val="dk1"/>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7"/>
              <p:cNvSpPr/>
              <p:nvPr/>
            </p:nvSpPr>
            <p:spPr>
              <a:xfrm>
                <a:off x="2438025" y="4512600"/>
                <a:ext cx="1108925" cy="650475"/>
              </a:xfrm>
              <a:custGeom>
                <a:avLst/>
                <a:gdLst/>
                <a:ahLst/>
                <a:cxnLst/>
                <a:rect l="l" t="t" r="r" b="b"/>
                <a:pathLst>
                  <a:path w="44357" h="26019" extrusionOk="0">
                    <a:moveTo>
                      <a:pt x="44037" y="9315"/>
                    </a:moveTo>
                    <a:lnTo>
                      <a:pt x="15255" y="25933"/>
                    </a:lnTo>
                    <a:cubicBezTo>
                      <a:pt x="15108" y="26019"/>
                      <a:pt x="14924" y="26019"/>
                      <a:pt x="14775" y="25933"/>
                    </a:cubicBezTo>
                    <a:lnTo>
                      <a:pt x="318" y="17531"/>
                    </a:lnTo>
                    <a:cubicBezTo>
                      <a:pt x="1" y="17348"/>
                      <a:pt x="1" y="16888"/>
                      <a:pt x="319" y="16703"/>
                    </a:cubicBezTo>
                    <a:lnTo>
                      <a:pt x="29102" y="87"/>
                    </a:lnTo>
                    <a:cubicBezTo>
                      <a:pt x="29251" y="1"/>
                      <a:pt x="29433" y="2"/>
                      <a:pt x="29582" y="87"/>
                    </a:cubicBezTo>
                    <a:lnTo>
                      <a:pt x="44039" y="8487"/>
                    </a:lnTo>
                    <a:cubicBezTo>
                      <a:pt x="44356" y="8672"/>
                      <a:pt x="44356" y="9131"/>
                      <a:pt x="44037" y="9315"/>
                    </a:cubicBezTo>
                    <a:close/>
                  </a:path>
                </a:pathLst>
              </a:custGeom>
              <a:gradFill>
                <a:gsLst>
                  <a:gs pos="0">
                    <a:schemeClr val="lt2"/>
                  </a:gs>
                  <a:gs pos="100000">
                    <a:schemeClr val="dk2"/>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7"/>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gradFill>
                <a:gsLst>
                  <a:gs pos="0">
                    <a:srgbClr val="003785"/>
                  </a:gs>
                  <a:gs pos="100000">
                    <a:srgbClr val="01010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7"/>
              <p:cNvSpPr/>
              <p:nvPr/>
            </p:nvSpPr>
            <p:spPr>
              <a:xfrm>
                <a:off x="2440125" y="4735125"/>
                <a:ext cx="1104850" cy="441200"/>
              </a:xfrm>
              <a:custGeom>
                <a:avLst/>
                <a:gdLst/>
                <a:ahLst/>
                <a:cxnLst/>
                <a:rect l="l" t="t" r="r" b="b"/>
                <a:pathLst>
                  <a:path w="44194" h="17648" extrusionOk="0">
                    <a:moveTo>
                      <a:pt x="44191" y="1"/>
                    </a:moveTo>
                    <a:cubicBezTo>
                      <a:pt x="44191" y="162"/>
                      <a:pt x="44111" y="321"/>
                      <a:pt x="43953" y="413"/>
                    </a:cubicBezTo>
                    <a:lnTo>
                      <a:pt x="15171" y="17032"/>
                    </a:lnTo>
                    <a:cubicBezTo>
                      <a:pt x="15024" y="17118"/>
                      <a:pt x="14840" y="17118"/>
                      <a:pt x="14691" y="17032"/>
                    </a:cubicBezTo>
                    <a:lnTo>
                      <a:pt x="234" y="8631"/>
                    </a:lnTo>
                    <a:cubicBezTo>
                      <a:pt x="97" y="8551"/>
                      <a:pt x="24" y="8423"/>
                      <a:pt x="5" y="8286"/>
                    </a:cubicBezTo>
                    <a:lnTo>
                      <a:pt x="1" y="8283"/>
                    </a:lnTo>
                    <a:lnTo>
                      <a:pt x="1" y="8724"/>
                    </a:lnTo>
                    <a:cubicBezTo>
                      <a:pt x="0" y="8742"/>
                      <a:pt x="0" y="8760"/>
                      <a:pt x="1" y="8778"/>
                    </a:cubicBezTo>
                    <a:lnTo>
                      <a:pt x="1" y="8812"/>
                    </a:lnTo>
                    <a:lnTo>
                      <a:pt x="6" y="8816"/>
                    </a:lnTo>
                    <a:cubicBezTo>
                      <a:pt x="24" y="8953"/>
                      <a:pt x="98" y="9082"/>
                      <a:pt x="235" y="9161"/>
                    </a:cubicBezTo>
                    <a:lnTo>
                      <a:pt x="14692" y="17562"/>
                    </a:lnTo>
                    <a:cubicBezTo>
                      <a:pt x="14840" y="17648"/>
                      <a:pt x="15024" y="17648"/>
                      <a:pt x="15173" y="17563"/>
                    </a:cubicBezTo>
                    <a:lnTo>
                      <a:pt x="43955" y="947"/>
                    </a:lnTo>
                    <a:cubicBezTo>
                      <a:pt x="44089" y="869"/>
                      <a:pt x="44164" y="744"/>
                      <a:pt x="44184" y="610"/>
                    </a:cubicBezTo>
                    <a:lnTo>
                      <a:pt x="44194" y="604"/>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7"/>
              <p:cNvSpPr/>
              <p:nvPr/>
            </p:nvSpPr>
            <p:spPr>
              <a:xfrm>
                <a:off x="2544875" y="4565250"/>
                <a:ext cx="787200" cy="454125"/>
              </a:xfrm>
              <a:custGeom>
                <a:avLst/>
                <a:gdLst/>
                <a:ahLst/>
                <a:cxnLst/>
                <a:rect l="l" t="t" r="r" b="b"/>
                <a:pathLst>
                  <a:path w="31488" h="18165" extrusionOk="0">
                    <a:moveTo>
                      <a:pt x="11060" y="10604"/>
                    </a:moveTo>
                    <a:lnTo>
                      <a:pt x="11821" y="10164"/>
                    </a:lnTo>
                    <a:cubicBezTo>
                      <a:pt x="11920" y="10108"/>
                      <a:pt x="11920" y="10014"/>
                      <a:pt x="11821" y="9958"/>
                    </a:cubicBezTo>
                    <a:lnTo>
                      <a:pt x="11060" y="9518"/>
                    </a:lnTo>
                    <a:cubicBezTo>
                      <a:pt x="10960" y="9461"/>
                      <a:pt x="10799" y="9461"/>
                      <a:pt x="10700" y="9518"/>
                    </a:cubicBezTo>
                    <a:lnTo>
                      <a:pt x="9938" y="9958"/>
                    </a:lnTo>
                    <a:cubicBezTo>
                      <a:pt x="9839" y="10014"/>
                      <a:pt x="9839" y="10108"/>
                      <a:pt x="9938" y="10164"/>
                    </a:cubicBezTo>
                    <a:lnTo>
                      <a:pt x="10699" y="10604"/>
                    </a:lnTo>
                    <a:cubicBezTo>
                      <a:pt x="10799" y="10662"/>
                      <a:pt x="10960" y="10662"/>
                      <a:pt x="11060" y="10604"/>
                    </a:cubicBezTo>
                    <a:close/>
                    <a:moveTo>
                      <a:pt x="9381" y="9723"/>
                    </a:moveTo>
                    <a:lnTo>
                      <a:pt x="10300" y="9195"/>
                    </a:lnTo>
                    <a:cubicBezTo>
                      <a:pt x="10357" y="9162"/>
                      <a:pt x="10357" y="9110"/>
                      <a:pt x="10300" y="9077"/>
                    </a:cubicBezTo>
                    <a:lnTo>
                      <a:pt x="9383" y="8547"/>
                    </a:lnTo>
                    <a:cubicBezTo>
                      <a:pt x="9327" y="8514"/>
                      <a:pt x="9235" y="8514"/>
                      <a:pt x="9180" y="8547"/>
                    </a:cubicBezTo>
                    <a:lnTo>
                      <a:pt x="8263" y="9077"/>
                    </a:lnTo>
                    <a:cubicBezTo>
                      <a:pt x="8207" y="9110"/>
                      <a:pt x="8207" y="9162"/>
                      <a:pt x="8263" y="9195"/>
                    </a:cubicBezTo>
                    <a:lnTo>
                      <a:pt x="9180" y="9725"/>
                    </a:lnTo>
                    <a:cubicBezTo>
                      <a:pt x="9234" y="9756"/>
                      <a:pt x="9324" y="9756"/>
                      <a:pt x="9381" y="9723"/>
                    </a:cubicBezTo>
                    <a:close/>
                    <a:moveTo>
                      <a:pt x="12579" y="11574"/>
                    </a:moveTo>
                    <a:lnTo>
                      <a:pt x="13500" y="11043"/>
                    </a:lnTo>
                    <a:cubicBezTo>
                      <a:pt x="13556" y="11012"/>
                      <a:pt x="13556" y="10960"/>
                      <a:pt x="13500" y="10926"/>
                    </a:cubicBezTo>
                    <a:lnTo>
                      <a:pt x="12581" y="10395"/>
                    </a:lnTo>
                    <a:cubicBezTo>
                      <a:pt x="12527" y="10362"/>
                      <a:pt x="12436" y="10362"/>
                      <a:pt x="12380" y="10395"/>
                    </a:cubicBezTo>
                    <a:lnTo>
                      <a:pt x="11460" y="10925"/>
                    </a:lnTo>
                    <a:cubicBezTo>
                      <a:pt x="11406" y="10956"/>
                      <a:pt x="11406" y="11009"/>
                      <a:pt x="11460" y="11042"/>
                    </a:cubicBezTo>
                    <a:lnTo>
                      <a:pt x="12379" y="11573"/>
                    </a:lnTo>
                    <a:cubicBezTo>
                      <a:pt x="12435" y="11608"/>
                      <a:pt x="12524" y="11608"/>
                      <a:pt x="12579" y="11574"/>
                    </a:cubicBezTo>
                    <a:close/>
                    <a:moveTo>
                      <a:pt x="14264" y="12451"/>
                    </a:moveTo>
                    <a:lnTo>
                      <a:pt x="15017" y="12016"/>
                    </a:lnTo>
                    <a:cubicBezTo>
                      <a:pt x="15118" y="11959"/>
                      <a:pt x="15118" y="11864"/>
                      <a:pt x="15017" y="11804"/>
                    </a:cubicBezTo>
                    <a:lnTo>
                      <a:pt x="14265" y="11370"/>
                    </a:lnTo>
                    <a:cubicBezTo>
                      <a:pt x="14164" y="11311"/>
                      <a:pt x="13998" y="11311"/>
                      <a:pt x="13897" y="11370"/>
                    </a:cubicBezTo>
                    <a:lnTo>
                      <a:pt x="13144" y="11804"/>
                    </a:lnTo>
                    <a:cubicBezTo>
                      <a:pt x="13042" y="11862"/>
                      <a:pt x="13042" y="11957"/>
                      <a:pt x="13144" y="12016"/>
                    </a:cubicBezTo>
                    <a:lnTo>
                      <a:pt x="13896" y="12451"/>
                    </a:lnTo>
                    <a:cubicBezTo>
                      <a:pt x="13997" y="12511"/>
                      <a:pt x="14162" y="12511"/>
                      <a:pt x="14264" y="12451"/>
                    </a:cubicBezTo>
                    <a:close/>
                    <a:moveTo>
                      <a:pt x="12701" y="9658"/>
                    </a:moveTo>
                    <a:lnTo>
                      <a:pt x="13463" y="9219"/>
                    </a:lnTo>
                    <a:cubicBezTo>
                      <a:pt x="13563" y="9162"/>
                      <a:pt x="13563" y="9068"/>
                      <a:pt x="13463" y="9011"/>
                    </a:cubicBezTo>
                    <a:lnTo>
                      <a:pt x="12703" y="8571"/>
                    </a:lnTo>
                    <a:cubicBezTo>
                      <a:pt x="12603" y="8514"/>
                      <a:pt x="12442" y="8513"/>
                      <a:pt x="12342" y="8571"/>
                    </a:cubicBezTo>
                    <a:lnTo>
                      <a:pt x="11581" y="9011"/>
                    </a:lnTo>
                    <a:cubicBezTo>
                      <a:pt x="11482" y="9068"/>
                      <a:pt x="11482" y="9161"/>
                      <a:pt x="11581" y="9217"/>
                    </a:cubicBezTo>
                    <a:lnTo>
                      <a:pt x="12342" y="9656"/>
                    </a:lnTo>
                    <a:cubicBezTo>
                      <a:pt x="12441" y="9715"/>
                      <a:pt x="12600" y="9716"/>
                      <a:pt x="12701" y="9658"/>
                    </a:cubicBezTo>
                    <a:close/>
                    <a:moveTo>
                      <a:pt x="14220" y="10629"/>
                    </a:moveTo>
                    <a:lnTo>
                      <a:pt x="15142" y="10098"/>
                    </a:lnTo>
                    <a:cubicBezTo>
                      <a:pt x="15197" y="10067"/>
                      <a:pt x="15197" y="10015"/>
                      <a:pt x="15142" y="9983"/>
                    </a:cubicBezTo>
                    <a:lnTo>
                      <a:pt x="14223" y="9451"/>
                    </a:lnTo>
                    <a:cubicBezTo>
                      <a:pt x="14168" y="9419"/>
                      <a:pt x="14077" y="9418"/>
                      <a:pt x="14022" y="9451"/>
                    </a:cubicBezTo>
                    <a:lnTo>
                      <a:pt x="13102" y="9983"/>
                    </a:lnTo>
                    <a:cubicBezTo>
                      <a:pt x="13046" y="10014"/>
                      <a:pt x="13046" y="10066"/>
                      <a:pt x="13102" y="10098"/>
                    </a:cubicBezTo>
                    <a:lnTo>
                      <a:pt x="14021" y="10631"/>
                    </a:lnTo>
                    <a:cubicBezTo>
                      <a:pt x="14075" y="10662"/>
                      <a:pt x="14165" y="10662"/>
                      <a:pt x="14220" y="10629"/>
                    </a:cubicBezTo>
                    <a:close/>
                    <a:moveTo>
                      <a:pt x="15904" y="11507"/>
                    </a:moveTo>
                    <a:lnTo>
                      <a:pt x="16658" y="11072"/>
                    </a:lnTo>
                    <a:cubicBezTo>
                      <a:pt x="16760" y="11013"/>
                      <a:pt x="16760" y="10918"/>
                      <a:pt x="16658" y="10858"/>
                    </a:cubicBezTo>
                    <a:lnTo>
                      <a:pt x="15905" y="10424"/>
                    </a:lnTo>
                    <a:cubicBezTo>
                      <a:pt x="15804" y="10364"/>
                      <a:pt x="15640" y="10364"/>
                      <a:pt x="15538" y="10424"/>
                    </a:cubicBezTo>
                    <a:lnTo>
                      <a:pt x="14784" y="10858"/>
                    </a:lnTo>
                    <a:cubicBezTo>
                      <a:pt x="14683" y="10917"/>
                      <a:pt x="14683" y="11012"/>
                      <a:pt x="14784" y="11069"/>
                    </a:cubicBezTo>
                    <a:lnTo>
                      <a:pt x="15536" y="11504"/>
                    </a:lnTo>
                    <a:cubicBezTo>
                      <a:pt x="15637" y="11564"/>
                      <a:pt x="15803" y="11564"/>
                      <a:pt x="15904" y="11507"/>
                    </a:cubicBezTo>
                    <a:close/>
                    <a:moveTo>
                      <a:pt x="12622" y="13397"/>
                    </a:moveTo>
                    <a:lnTo>
                      <a:pt x="13376" y="12962"/>
                    </a:lnTo>
                    <a:cubicBezTo>
                      <a:pt x="13477" y="12904"/>
                      <a:pt x="13477" y="12809"/>
                      <a:pt x="13376" y="12750"/>
                    </a:cubicBezTo>
                    <a:lnTo>
                      <a:pt x="12623" y="12316"/>
                    </a:lnTo>
                    <a:cubicBezTo>
                      <a:pt x="12522" y="12258"/>
                      <a:pt x="12357" y="12258"/>
                      <a:pt x="12256" y="12316"/>
                    </a:cubicBezTo>
                    <a:lnTo>
                      <a:pt x="11502" y="12750"/>
                    </a:lnTo>
                    <a:cubicBezTo>
                      <a:pt x="11401" y="12809"/>
                      <a:pt x="11401" y="12904"/>
                      <a:pt x="11502" y="12964"/>
                    </a:cubicBezTo>
                    <a:lnTo>
                      <a:pt x="12254" y="13399"/>
                    </a:lnTo>
                    <a:cubicBezTo>
                      <a:pt x="12355" y="13457"/>
                      <a:pt x="12519" y="13457"/>
                      <a:pt x="12622" y="13397"/>
                    </a:cubicBezTo>
                    <a:close/>
                    <a:moveTo>
                      <a:pt x="2817" y="13509"/>
                    </a:moveTo>
                    <a:lnTo>
                      <a:pt x="3735" y="12980"/>
                    </a:lnTo>
                    <a:cubicBezTo>
                      <a:pt x="3793" y="12948"/>
                      <a:pt x="3793" y="12896"/>
                      <a:pt x="3735" y="12862"/>
                    </a:cubicBezTo>
                    <a:lnTo>
                      <a:pt x="2818" y="12332"/>
                    </a:lnTo>
                    <a:cubicBezTo>
                      <a:pt x="2762" y="12300"/>
                      <a:pt x="2670" y="12300"/>
                      <a:pt x="2614" y="12332"/>
                    </a:cubicBezTo>
                    <a:lnTo>
                      <a:pt x="1696" y="12862"/>
                    </a:lnTo>
                    <a:cubicBezTo>
                      <a:pt x="1639" y="12896"/>
                      <a:pt x="1639" y="12948"/>
                      <a:pt x="1696" y="12980"/>
                    </a:cubicBezTo>
                    <a:lnTo>
                      <a:pt x="2613" y="13510"/>
                    </a:lnTo>
                    <a:cubicBezTo>
                      <a:pt x="2669" y="13540"/>
                      <a:pt x="2761" y="13540"/>
                      <a:pt x="2817" y="13509"/>
                    </a:cubicBezTo>
                    <a:close/>
                    <a:moveTo>
                      <a:pt x="7741" y="10670"/>
                    </a:moveTo>
                    <a:lnTo>
                      <a:pt x="8659" y="10142"/>
                    </a:lnTo>
                    <a:cubicBezTo>
                      <a:pt x="8715" y="10109"/>
                      <a:pt x="8715" y="10057"/>
                      <a:pt x="8659" y="10024"/>
                    </a:cubicBezTo>
                    <a:lnTo>
                      <a:pt x="7742" y="9494"/>
                    </a:lnTo>
                    <a:cubicBezTo>
                      <a:pt x="7685" y="9461"/>
                      <a:pt x="7594" y="9461"/>
                      <a:pt x="7539" y="9494"/>
                    </a:cubicBezTo>
                    <a:lnTo>
                      <a:pt x="6622" y="10023"/>
                    </a:lnTo>
                    <a:cubicBezTo>
                      <a:pt x="6565" y="10055"/>
                      <a:pt x="6565" y="10108"/>
                      <a:pt x="6622" y="10140"/>
                    </a:cubicBezTo>
                    <a:lnTo>
                      <a:pt x="7539" y="10670"/>
                    </a:lnTo>
                    <a:cubicBezTo>
                      <a:pt x="7593" y="10702"/>
                      <a:pt x="7684" y="10704"/>
                      <a:pt x="7741" y="10670"/>
                    </a:cubicBezTo>
                    <a:close/>
                    <a:moveTo>
                      <a:pt x="7285" y="17029"/>
                    </a:moveTo>
                    <a:lnTo>
                      <a:pt x="6542" y="17455"/>
                    </a:lnTo>
                    <a:cubicBezTo>
                      <a:pt x="6439" y="17515"/>
                      <a:pt x="6439" y="17614"/>
                      <a:pt x="6542" y="17674"/>
                    </a:cubicBezTo>
                    <a:lnTo>
                      <a:pt x="7285" y="18103"/>
                    </a:lnTo>
                    <a:cubicBezTo>
                      <a:pt x="7388" y="18164"/>
                      <a:pt x="7559" y="18164"/>
                      <a:pt x="7662" y="18103"/>
                    </a:cubicBezTo>
                    <a:lnTo>
                      <a:pt x="8406" y="17676"/>
                    </a:lnTo>
                    <a:cubicBezTo>
                      <a:pt x="8510" y="17616"/>
                      <a:pt x="8510" y="17518"/>
                      <a:pt x="8406" y="17458"/>
                    </a:cubicBezTo>
                    <a:lnTo>
                      <a:pt x="7665" y="17029"/>
                    </a:lnTo>
                    <a:cubicBezTo>
                      <a:pt x="7560" y="16969"/>
                      <a:pt x="7391" y="16969"/>
                      <a:pt x="7285" y="17029"/>
                    </a:cubicBezTo>
                    <a:close/>
                    <a:moveTo>
                      <a:pt x="1176" y="14455"/>
                    </a:moveTo>
                    <a:lnTo>
                      <a:pt x="2095" y="13925"/>
                    </a:lnTo>
                    <a:cubicBezTo>
                      <a:pt x="2151" y="13892"/>
                      <a:pt x="2151" y="13839"/>
                      <a:pt x="2095" y="13807"/>
                    </a:cubicBezTo>
                    <a:lnTo>
                      <a:pt x="1177" y="13277"/>
                    </a:lnTo>
                    <a:cubicBezTo>
                      <a:pt x="1120" y="13244"/>
                      <a:pt x="1030" y="13244"/>
                      <a:pt x="975" y="13277"/>
                    </a:cubicBezTo>
                    <a:lnTo>
                      <a:pt x="58" y="13807"/>
                    </a:lnTo>
                    <a:cubicBezTo>
                      <a:pt x="0" y="13839"/>
                      <a:pt x="0" y="13892"/>
                      <a:pt x="58" y="13925"/>
                    </a:cubicBezTo>
                    <a:lnTo>
                      <a:pt x="975" y="14455"/>
                    </a:lnTo>
                    <a:cubicBezTo>
                      <a:pt x="1029" y="14487"/>
                      <a:pt x="1119" y="14487"/>
                      <a:pt x="1176" y="14455"/>
                    </a:cubicBezTo>
                    <a:close/>
                    <a:moveTo>
                      <a:pt x="9418" y="11551"/>
                    </a:moveTo>
                    <a:lnTo>
                      <a:pt x="10181" y="11111"/>
                    </a:lnTo>
                    <a:cubicBezTo>
                      <a:pt x="10281" y="11055"/>
                      <a:pt x="10281" y="10961"/>
                      <a:pt x="10181" y="10905"/>
                    </a:cubicBezTo>
                    <a:lnTo>
                      <a:pt x="9419" y="10465"/>
                    </a:lnTo>
                    <a:cubicBezTo>
                      <a:pt x="9321" y="10407"/>
                      <a:pt x="9160" y="10407"/>
                      <a:pt x="9061" y="10465"/>
                    </a:cubicBezTo>
                    <a:lnTo>
                      <a:pt x="8300" y="10905"/>
                    </a:lnTo>
                    <a:cubicBezTo>
                      <a:pt x="8201" y="10961"/>
                      <a:pt x="8201" y="11055"/>
                      <a:pt x="8300" y="11111"/>
                    </a:cubicBezTo>
                    <a:lnTo>
                      <a:pt x="9061" y="11551"/>
                    </a:lnTo>
                    <a:cubicBezTo>
                      <a:pt x="9159" y="11608"/>
                      <a:pt x="9319" y="11608"/>
                      <a:pt x="9418" y="11551"/>
                    </a:cubicBezTo>
                    <a:close/>
                    <a:moveTo>
                      <a:pt x="11022" y="8778"/>
                    </a:moveTo>
                    <a:lnTo>
                      <a:pt x="11942" y="8249"/>
                    </a:lnTo>
                    <a:cubicBezTo>
                      <a:pt x="11998" y="8216"/>
                      <a:pt x="11998" y="8165"/>
                      <a:pt x="11942" y="8131"/>
                    </a:cubicBezTo>
                    <a:lnTo>
                      <a:pt x="11025" y="7601"/>
                    </a:lnTo>
                    <a:cubicBezTo>
                      <a:pt x="10968" y="7569"/>
                      <a:pt x="10878" y="7569"/>
                      <a:pt x="10822" y="7601"/>
                    </a:cubicBezTo>
                    <a:lnTo>
                      <a:pt x="9904" y="8130"/>
                    </a:lnTo>
                    <a:cubicBezTo>
                      <a:pt x="9847" y="8162"/>
                      <a:pt x="9847" y="8215"/>
                      <a:pt x="9904" y="8248"/>
                    </a:cubicBezTo>
                    <a:lnTo>
                      <a:pt x="10822" y="8778"/>
                    </a:lnTo>
                    <a:cubicBezTo>
                      <a:pt x="10875" y="8810"/>
                      <a:pt x="10966" y="8810"/>
                      <a:pt x="11022" y="8778"/>
                    </a:cubicBezTo>
                    <a:close/>
                    <a:moveTo>
                      <a:pt x="10937" y="12522"/>
                    </a:moveTo>
                    <a:lnTo>
                      <a:pt x="11859" y="11990"/>
                    </a:lnTo>
                    <a:cubicBezTo>
                      <a:pt x="11914" y="11959"/>
                      <a:pt x="11914" y="11907"/>
                      <a:pt x="11859" y="11874"/>
                    </a:cubicBezTo>
                    <a:lnTo>
                      <a:pt x="10941" y="11342"/>
                    </a:lnTo>
                    <a:cubicBezTo>
                      <a:pt x="10886" y="11311"/>
                      <a:pt x="10797" y="11311"/>
                      <a:pt x="10740" y="11342"/>
                    </a:cubicBezTo>
                    <a:lnTo>
                      <a:pt x="9819" y="11874"/>
                    </a:lnTo>
                    <a:cubicBezTo>
                      <a:pt x="9764" y="11906"/>
                      <a:pt x="9764" y="11957"/>
                      <a:pt x="9819" y="11990"/>
                    </a:cubicBezTo>
                    <a:lnTo>
                      <a:pt x="10738" y="12522"/>
                    </a:lnTo>
                    <a:cubicBezTo>
                      <a:pt x="10793" y="12553"/>
                      <a:pt x="10882" y="12553"/>
                      <a:pt x="10937" y="12522"/>
                    </a:cubicBezTo>
                    <a:close/>
                    <a:moveTo>
                      <a:pt x="20828" y="8667"/>
                    </a:moveTo>
                    <a:lnTo>
                      <a:pt x="21581" y="8233"/>
                    </a:lnTo>
                    <a:cubicBezTo>
                      <a:pt x="21682" y="8174"/>
                      <a:pt x="21682" y="8079"/>
                      <a:pt x="21581" y="8021"/>
                    </a:cubicBezTo>
                    <a:lnTo>
                      <a:pt x="20829" y="7586"/>
                    </a:lnTo>
                    <a:cubicBezTo>
                      <a:pt x="20728" y="7529"/>
                      <a:pt x="20563" y="7529"/>
                      <a:pt x="20461" y="7586"/>
                    </a:cubicBezTo>
                    <a:lnTo>
                      <a:pt x="19708" y="8021"/>
                    </a:lnTo>
                    <a:cubicBezTo>
                      <a:pt x="19607" y="8079"/>
                      <a:pt x="19607" y="8174"/>
                      <a:pt x="19708" y="8234"/>
                    </a:cubicBezTo>
                    <a:lnTo>
                      <a:pt x="20460" y="8669"/>
                    </a:lnTo>
                    <a:cubicBezTo>
                      <a:pt x="20561" y="8726"/>
                      <a:pt x="20727" y="8726"/>
                      <a:pt x="20828" y="8667"/>
                    </a:cubicBezTo>
                    <a:close/>
                    <a:moveTo>
                      <a:pt x="17625" y="6820"/>
                    </a:moveTo>
                    <a:lnTo>
                      <a:pt x="18386" y="6380"/>
                    </a:lnTo>
                    <a:cubicBezTo>
                      <a:pt x="18485" y="6324"/>
                      <a:pt x="18485" y="6230"/>
                      <a:pt x="18386" y="6172"/>
                    </a:cubicBezTo>
                    <a:lnTo>
                      <a:pt x="17625" y="5732"/>
                    </a:lnTo>
                    <a:cubicBezTo>
                      <a:pt x="17524" y="5675"/>
                      <a:pt x="17364" y="5675"/>
                      <a:pt x="17264" y="5732"/>
                    </a:cubicBezTo>
                    <a:lnTo>
                      <a:pt x="16502" y="6172"/>
                    </a:lnTo>
                    <a:cubicBezTo>
                      <a:pt x="16403" y="6229"/>
                      <a:pt x="16403" y="6322"/>
                      <a:pt x="16502" y="6379"/>
                    </a:cubicBezTo>
                    <a:lnTo>
                      <a:pt x="17264" y="6818"/>
                    </a:lnTo>
                    <a:cubicBezTo>
                      <a:pt x="17364" y="6878"/>
                      <a:pt x="17524" y="6878"/>
                      <a:pt x="17625" y="6820"/>
                    </a:cubicBezTo>
                    <a:close/>
                    <a:moveTo>
                      <a:pt x="19145" y="7791"/>
                    </a:moveTo>
                    <a:lnTo>
                      <a:pt x="20066" y="7260"/>
                    </a:lnTo>
                    <a:cubicBezTo>
                      <a:pt x="20121" y="7229"/>
                      <a:pt x="20121" y="7177"/>
                      <a:pt x="20066" y="7144"/>
                    </a:cubicBezTo>
                    <a:lnTo>
                      <a:pt x="19146" y="6612"/>
                    </a:lnTo>
                    <a:cubicBezTo>
                      <a:pt x="19091" y="6581"/>
                      <a:pt x="19002" y="6581"/>
                      <a:pt x="18946" y="6612"/>
                    </a:cubicBezTo>
                    <a:lnTo>
                      <a:pt x="18025" y="7144"/>
                    </a:lnTo>
                    <a:cubicBezTo>
                      <a:pt x="17970" y="7176"/>
                      <a:pt x="17970" y="7227"/>
                      <a:pt x="18025" y="7259"/>
                    </a:cubicBezTo>
                    <a:lnTo>
                      <a:pt x="18943" y="7791"/>
                    </a:lnTo>
                    <a:cubicBezTo>
                      <a:pt x="18999" y="7822"/>
                      <a:pt x="19089" y="7823"/>
                      <a:pt x="19145" y="7791"/>
                    </a:cubicBezTo>
                    <a:close/>
                    <a:moveTo>
                      <a:pt x="15946" y="5939"/>
                    </a:moveTo>
                    <a:lnTo>
                      <a:pt x="16864" y="5409"/>
                    </a:lnTo>
                    <a:cubicBezTo>
                      <a:pt x="16922" y="5377"/>
                      <a:pt x="16922" y="5324"/>
                      <a:pt x="16864" y="5291"/>
                    </a:cubicBezTo>
                    <a:lnTo>
                      <a:pt x="15947" y="4761"/>
                    </a:lnTo>
                    <a:cubicBezTo>
                      <a:pt x="15892" y="4729"/>
                      <a:pt x="15801" y="4729"/>
                      <a:pt x="15745" y="4761"/>
                    </a:cubicBezTo>
                    <a:lnTo>
                      <a:pt x="14826" y="5290"/>
                    </a:lnTo>
                    <a:cubicBezTo>
                      <a:pt x="14769" y="5323"/>
                      <a:pt x="14769" y="5374"/>
                      <a:pt x="14826" y="5408"/>
                    </a:cubicBezTo>
                    <a:lnTo>
                      <a:pt x="15743" y="5938"/>
                    </a:lnTo>
                    <a:cubicBezTo>
                      <a:pt x="15798" y="5973"/>
                      <a:pt x="15890" y="5973"/>
                      <a:pt x="15946" y="5939"/>
                    </a:cubicBezTo>
                    <a:close/>
                    <a:moveTo>
                      <a:pt x="22547" y="3981"/>
                    </a:moveTo>
                    <a:lnTo>
                      <a:pt x="23309" y="3542"/>
                    </a:lnTo>
                    <a:cubicBezTo>
                      <a:pt x="23409" y="3484"/>
                      <a:pt x="23409" y="3391"/>
                      <a:pt x="23309" y="3334"/>
                    </a:cubicBezTo>
                    <a:lnTo>
                      <a:pt x="22547" y="2894"/>
                    </a:lnTo>
                    <a:cubicBezTo>
                      <a:pt x="22448" y="2836"/>
                      <a:pt x="22288" y="2836"/>
                      <a:pt x="22188" y="2894"/>
                    </a:cubicBezTo>
                    <a:lnTo>
                      <a:pt x="21426" y="3334"/>
                    </a:lnTo>
                    <a:cubicBezTo>
                      <a:pt x="21326" y="3391"/>
                      <a:pt x="21326" y="3484"/>
                      <a:pt x="21426" y="3540"/>
                    </a:cubicBezTo>
                    <a:lnTo>
                      <a:pt x="22188" y="3979"/>
                    </a:lnTo>
                    <a:cubicBezTo>
                      <a:pt x="22288" y="4039"/>
                      <a:pt x="22448" y="4039"/>
                      <a:pt x="22547" y="3981"/>
                    </a:cubicBezTo>
                    <a:close/>
                    <a:moveTo>
                      <a:pt x="24069" y="4952"/>
                    </a:moveTo>
                    <a:lnTo>
                      <a:pt x="24989" y="4421"/>
                    </a:lnTo>
                    <a:cubicBezTo>
                      <a:pt x="25043" y="4389"/>
                      <a:pt x="25043" y="4338"/>
                      <a:pt x="24989" y="4306"/>
                    </a:cubicBezTo>
                    <a:lnTo>
                      <a:pt x="24070" y="3774"/>
                    </a:lnTo>
                    <a:cubicBezTo>
                      <a:pt x="24015" y="3742"/>
                      <a:pt x="23926" y="3742"/>
                      <a:pt x="23870" y="3774"/>
                    </a:cubicBezTo>
                    <a:lnTo>
                      <a:pt x="22950" y="4305"/>
                    </a:lnTo>
                    <a:cubicBezTo>
                      <a:pt x="22895" y="4336"/>
                      <a:pt x="22895" y="4389"/>
                      <a:pt x="22950" y="4420"/>
                    </a:cubicBezTo>
                    <a:lnTo>
                      <a:pt x="23869" y="4952"/>
                    </a:lnTo>
                    <a:cubicBezTo>
                      <a:pt x="23922" y="4985"/>
                      <a:pt x="24013" y="4985"/>
                      <a:pt x="24069" y="4952"/>
                    </a:cubicBezTo>
                    <a:close/>
                    <a:moveTo>
                      <a:pt x="20870" y="3101"/>
                    </a:moveTo>
                    <a:lnTo>
                      <a:pt x="21788" y="2572"/>
                    </a:lnTo>
                    <a:cubicBezTo>
                      <a:pt x="21844" y="2539"/>
                      <a:pt x="21844" y="2488"/>
                      <a:pt x="21788" y="2454"/>
                    </a:cubicBezTo>
                    <a:lnTo>
                      <a:pt x="20871" y="1924"/>
                    </a:lnTo>
                    <a:cubicBezTo>
                      <a:pt x="20814" y="1892"/>
                      <a:pt x="20723" y="1892"/>
                      <a:pt x="20669" y="1924"/>
                    </a:cubicBezTo>
                    <a:lnTo>
                      <a:pt x="19751" y="2453"/>
                    </a:lnTo>
                    <a:cubicBezTo>
                      <a:pt x="19694" y="2485"/>
                      <a:pt x="19694" y="2538"/>
                      <a:pt x="19751" y="2571"/>
                    </a:cubicBezTo>
                    <a:lnTo>
                      <a:pt x="20669" y="3101"/>
                    </a:lnTo>
                    <a:cubicBezTo>
                      <a:pt x="20722" y="3133"/>
                      <a:pt x="20813" y="3133"/>
                      <a:pt x="20870" y="3101"/>
                    </a:cubicBezTo>
                    <a:close/>
                    <a:moveTo>
                      <a:pt x="5690" y="16101"/>
                    </a:moveTo>
                    <a:lnTo>
                      <a:pt x="4937" y="16534"/>
                    </a:lnTo>
                    <a:cubicBezTo>
                      <a:pt x="4836" y="16591"/>
                      <a:pt x="4836" y="16687"/>
                      <a:pt x="4937" y="16746"/>
                    </a:cubicBezTo>
                    <a:lnTo>
                      <a:pt x="5689" y="17181"/>
                    </a:lnTo>
                    <a:cubicBezTo>
                      <a:pt x="5791" y="17240"/>
                      <a:pt x="5956" y="17241"/>
                      <a:pt x="6057" y="17181"/>
                    </a:cubicBezTo>
                    <a:lnTo>
                      <a:pt x="6810" y="16746"/>
                    </a:lnTo>
                    <a:cubicBezTo>
                      <a:pt x="6912" y="16689"/>
                      <a:pt x="6912" y="16594"/>
                      <a:pt x="6810" y="16535"/>
                    </a:cubicBezTo>
                    <a:lnTo>
                      <a:pt x="6059" y="16101"/>
                    </a:lnTo>
                    <a:cubicBezTo>
                      <a:pt x="5956" y="16042"/>
                      <a:pt x="5793" y="16042"/>
                      <a:pt x="5690" y="16101"/>
                    </a:cubicBezTo>
                    <a:close/>
                    <a:moveTo>
                      <a:pt x="15863" y="9684"/>
                    </a:moveTo>
                    <a:lnTo>
                      <a:pt x="16783" y="9151"/>
                    </a:lnTo>
                    <a:cubicBezTo>
                      <a:pt x="16838" y="9120"/>
                      <a:pt x="16838" y="9068"/>
                      <a:pt x="16783" y="9036"/>
                    </a:cubicBezTo>
                    <a:lnTo>
                      <a:pt x="15863" y="8504"/>
                    </a:lnTo>
                    <a:cubicBezTo>
                      <a:pt x="15808" y="8472"/>
                      <a:pt x="15718" y="8471"/>
                      <a:pt x="15661" y="8504"/>
                    </a:cubicBezTo>
                    <a:lnTo>
                      <a:pt x="14741" y="9036"/>
                    </a:lnTo>
                    <a:cubicBezTo>
                      <a:pt x="14685" y="9067"/>
                      <a:pt x="14685" y="9119"/>
                      <a:pt x="14741" y="9151"/>
                    </a:cubicBezTo>
                    <a:lnTo>
                      <a:pt x="15661" y="9684"/>
                    </a:lnTo>
                    <a:cubicBezTo>
                      <a:pt x="15717" y="9715"/>
                      <a:pt x="15807" y="9715"/>
                      <a:pt x="15863" y="9684"/>
                    </a:cubicBezTo>
                    <a:close/>
                    <a:moveTo>
                      <a:pt x="14342" y="8713"/>
                    </a:moveTo>
                    <a:lnTo>
                      <a:pt x="15105" y="8273"/>
                    </a:lnTo>
                    <a:cubicBezTo>
                      <a:pt x="15205" y="8216"/>
                      <a:pt x="15205" y="8123"/>
                      <a:pt x="15105" y="8066"/>
                    </a:cubicBezTo>
                    <a:lnTo>
                      <a:pt x="14343" y="7626"/>
                    </a:lnTo>
                    <a:cubicBezTo>
                      <a:pt x="14243" y="7570"/>
                      <a:pt x="14083" y="7569"/>
                      <a:pt x="13984" y="7626"/>
                    </a:cubicBezTo>
                    <a:lnTo>
                      <a:pt x="13222" y="8066"/>
                    </a:lnTo>
                    <a:cubicBezTo>
                      <a:pt x="13122" y="8123"/>
                      <a:pt x="13122" y="8216"/>
                      <a:pt x="13222" y="8273"/>
                    </a:cubicBezTo>
                    <a:lnTo>
                      <a:pt x="13984" y="8713"/>
                    </a:lnTo>
                    <a:cubicBezTo>
                      <a:pt x="14081" y="8769"/>
                      <a:pt x="14242" y="8769"/>
                      <a:pt x="14342" y="8713"/>
                    </a:cubicBezTo>
                    <a:close/>
                    <a:moveTo>
                      <a:pt x="17546" y="10561"/>
                    </a:moveTo>
                    <a:lnTo>
                      <a:pt x="18299" y="10126"/>
                    </a:lnTo>
                    <a:cubicBezTo>
                      <a:pt x="18400" y="10067"/>
                      <a:pt x="18400" y="9972"/>
                      <a:pt x="18299" y="9912"/>
                    </a:cubicBezTo>
                    <a:lnTo>
                      <a:pt x="17547" y="9478"/>
                    </a:lnTo>
                    <a:cubicBezTo>
                      <a:pt x="17446" y="9419"/>
                      <a:pt x="17280" y="9419"/>
                      <a:pt x="17179" y="9478"/>
                    </a:cubicBezTo>
                    <a:lnTo>
                      <a:pt x="16426" y="9912"/>
                    </a:lnTo>
                    <a:cubicBezTo>
                      <a:pt x="16324" y="9971"/>
                      <a:pt x="16324" y="10066"/>
                      <a:pt x="16426" y="10125"/>
                    </a:cubicBezTo>
                    <a:lnTo>
                      <a:pt x="17178" y="10559"/>
                    </a:lnTo>
                    <a:cubicBezTo>
                      <a:pt x="17279" y="10619"/>
                      <a:pt x="17445" y="10619"/>
                      <a:pt x="17546" y="10561"/>
                    </a:cubicBezTo>
                    <a:close/>
                    <a:moveTo>
                      <a:pt x="12664" y="7832"/>
                    </a:moveTo>
                    <a:lnTo>
                      <a:pt x="13582" y="7303"/>
                    </a:lnTo>
                    <a:cubicBezTo>
                      <a:pt x="13639" y="7271"/>
                      <a:pt x="13639" y="7219"/>
                      <a:pt x="13582" y="7185"/>
                    </a:cubicBezTo>
                    <a:lnTo>
                      <a:pt x="12665" y="6655"/>
                    </a:lnTo>
                    <a:cubicBezTo>
                      <a:pt x="12609" y="6623"/>
                      <a:pt x="12518" y="6623"/>
                      <a:pt x="12462" y="6655"/>
                    </a:cubicBezTo>
                    <a:lnTo>
                      <a:pt x="11544" y="7184"/>
                    </a:lnTo>
                    <a:cubicBezTo>
                      <a:pt x="11487" y="7218"/>
                      <a:pt x="11487" y="7269"/>
                      <a:pt x="11544" y="7302"/>
                    </a:cubicBezTo>
                    <a:lnTo>
                      <a:pt x="12461" y="7832"/>
                    </a:lnTo>
                    <a:cubicBezTo>
                      <a:pt x="12516" y="7864"/>
                      <a:pt x="12608" y="7864"/>
                      <a:pt x="12664" y="7832"/>
                    </a:cubicBezTo>
                    <a:close/>
                    <a:moveTo>
                      <a:pt x="17504" y="8737"/>
                    </a:moveTo>
                    <a:lnTo>
                      <a:pt x="18424" y="8206"/>
                    </a:lnTo>
                    <a:cubicBezTo>
                      <a:pt x="18479" y="8174"/>
                      <a:pt x="18479" y="8123"/>
                      <a:pt x="18424" y="8090"/>
                    </a:cubicBezTo>
                    <a:lnTo>
                      <a:pt x="17504" y="7558"/>
                    </a:lnTo>
                    <a:cubicBezTo>
                      <a:pt x="17448" y="7527"/>
                      <a:pt x="17359" y="7527"/>
                      <a:pt x="17303" y="7558"/>
                    </a:cubicBezTo>
                    <a:lnTo>
                      <a:pt x="16382" y="8090"/>
                    </a:lnTo>
                    <a:cubicBezTo>
                      <a:pt x="16327" y="8121"/>
                      <a:pt x="16327" y="8173"/>
                      <a:pt x="16382" y="8206"/>
                    </a:cubicBezTo>
                    <a:lnTo>
                      <a:pt x="17303" y="8738"/>
                    </a:lnTo>
                    <a:cubicBezTo>
                      <a:pt x="17358" y="8769"/>
                      <a:pt x="17447" y="8769"/>
                      <a:pt x="17504" y="8737"/>
                    </a:cubicBezTo>
                    <a:close/>
                    <a:moveTo>
                      <a:pt x="19186" y="9613"/>
                    </a:moveTo>
                    <a:lnTo>
                      <a:pt x="19941" y="9179"/>
                    </a:lnTo>
                    <a:cubicBezTo>
                      <a:pt x="20042" y="9120"/>
                      <a:pt x="20042" y="9025"/>
                      <a:pt x="19941" y="8967"/>
                    </a:cubicBezTo>
                    <a:lnTo>
                      <a:pt x="19188" y="8532"/>
                    </a:lnTo>
                    <a:cubicBezTo>
                      <a:pt x="19086" y="8473"/>
                      <a:pt x="18923" y="8473"/>
                      <a:pt x="18821" y="8532"/>
                    </a:cubicBezTo>
                    <a:lnTo>
                      <a:pt x="18067" y="8967"/>
                    </a:lnTo>
                    <a:cubicBezTo>
                      <a:pt x="17965" y="9026"/>
                      <a:pt x="17965" y="9120"/>
                      <a:pt x="18067" y="9180"/>
                    </a:cubicBezTo>
                    <a:lnTo>
                      <a:pt x="18821" y="9615"/>
                    </a:lnTo>
                    <a:cubicBezTo>
                      <a:pt x="18920" y="9673"/>
                      <a:pt x="19085" y="9673"/>
                      <a:pt x="19186" y="9613"/>
                    </a:cubicBezTo>
                    <a:close/>
                    <a:moveTo>
                      <a:pt x="15983" y="7767"/>
                    </a:moveTo>
                    <a:lnTo>
                      <a:pt x="16744" y="7327"/>
                    </a:lnTo>
                    <a:cubicBezTo>
                      <a:pt x="16844" y="7269"/>
                      <a:pt x="16844" y="7177"/>
                      <a:pt x="16744" y="7119"/>
                    </a:cubicBezTo>
                    <a:lnTo>
                      <a:pt x="15983" y="6679"/>
                    </a:lnTo>
                    <a:cubicBezTo>
                      <a:pt x="15884" y="6623"/>
                      <a:pt x="15723" y="6623"/>
                      <a:pt x="15623" y="6679"/>
                    </a:cubicBezTo>
                    <a:lnTo>
                      <a:pt x="14862" y="7119"/>
                    </a:lnTo>
                    <a:cubicBezTo>
                      <a:pt x="14762" y="7175"/>
                      <a:pt x="14762" y="7269"/>
                      <a:pt x="14862" y="7326"/>
                    </a:cubicBezTo>
                    <a:lnTo>
                      <a:pt x="15623" y="7767"/>
                    </a:lnTo>
                    <a:cubicBezTo>
                      <a:pt x="15723" y="7823"/>
                      <a:pt x="15884" y="7823"/>
                      <a:pt x="15983" y="7767"/>
                    </a:cubicBezTo>
                    <a:close/>
                    <a:moveTo>
                      <a:pt x="14305" y="6886"/>
                    </a:moveTo>
                    <a:lnTo>
                      <a:pt x="15224" y="6356"/>
                    </a:lnTo>
                    <a:cubicBezTo>
                      <a:pt x="15280" y="6324"/>
                      <a:pt x="15280" y="6272"/>
                      <a:pt x="15224" y="6238"/>
                    </a:cubicBezTo>
                    <a:lnTo>
                      <a:pt x="14307" y="5708"/>
                    </a:lnTo>
                    <a:cubicBezTo>
                      <a:pt x="14249" y="5676"/>
                      <a:pt x="14159" y="5676"/>
                      <a:pt x="14103" y="5708"/>
                    </a:cubicBezTo>
                    <a:lnTo>
                      <a:pt x="13183" y="6238"/>
                    </a:lnTo>
                    <a:cubicBezTo>
                      <a:pt x="13127" y="6272"/>
                      <a:pt x="13127" y="6324"/>
                      <a:pt x="13183" y="6356"/>
                    </a:cubicBezTo>
                    <a:lnTo>
                      <a:pt x="14100" y="6886"/>
                    </a:lnTo>
                    <a:cubicBezTo>
                      <a:pt x="14158" y="6917"/>
                      <a:pt x="14248" y="6917"/>
                      <a:pt x="14305" y="6886"/>
                    </a:cubicBezTo>
                    <a:close/>
                    <a:moveTo>
                      <a:pt x="17386" y="3817"/>
                    </a:moveTo>
                    <a:lnTo>
                      <a:pt x="16468" y="4348"/>
                    </a:lnTo>
                    <a:cubicBezTo>
                      <a:pt x="16411" y="4380"/>
                      <a:pt x="16411" y="4432"/>
                      <a:pt x="16468" y="4465"/>
                    </a:cubicBezTo>
                    <a:lnTo>
                      <a:pt x="17385" y="4996"/>
                    </a:lnTo>
                    <a:cubicBezTo>
                      <a:pt x="17441" y="5028"/>
                      <a:pt x="17532" y="5028"/>
                      <a:pt x="17588" y="4996"/>
                    </a:cubicBezTo>
                    <a:lnTo>
                      <a:pt x="18506" y="4465"/>
                    </a:lnTo>
                    <a:cubicBezTo>
                      <a:pt x="18562" y="4432"/>
                      <a:pt x="18562" y="4380"/>
                      <a:pt x="18506" y="4348"/>
                    </a:cubicBezTo>
                    <a:lnTo>
                      <a:pt x="17589" y="3817"/>
                    </a:lnTo>
                    <a:cubicBezTo>
                      <a:pt x="17532" y="3784"/>
                      <a:pt x="17441" y="3784"/>
                      <a:pt x="17386" y="3817"/>
                    </a:cubicBezTo>
                    <a:close/>
                    <a:moveTo>
                      <a:pt x="22228" y="4719"/>
                    </a:moveTo>
                    <a:lnTo>
                      <a:pt x="21306" y="5249"/>
                    </a:lnTo>
                    <a:cubicBezTo>
                      <a:pt x="21251" y="5282"/>
                      <a:pt x="21251" y="5333"/>
                      <a:pt x="21306" y="5366"/>
                    </a:cubicBezTo>
                    <a:lnTo>
                      <a:pt x="22225" y="5898"/>
                    </a:lnTo>
                    <a:cubicBezTo>
                      <a:pt x="22279" y="5928"/>
                      <a:pt x="22369" y="5928"/>
                      <a:pt x="22425" y="5898"/>
                    </a:cubicBezTo>
                    <a:lnTo>
                      <a:pt x="23344" y="5367"/>
                    </a:lnTo>
                    <a:cubicBezTo>
                      <a:pt x="23399" y="5335"/>
                      <a:pt x="23399" y="5284"/>
                      <a:pt x="23344" y="5252"/>
                    </a:cubicBezTo>
                    <a:lnTo>
                      <a:pt x="22426" y="4719"/>
                    </a:lnTo>
                    <a:cubicBezTo>
                      <a:pt x="22373" y="4688"/>
                      <a:pt x="22283" y="4688"/>
                      <a:pt x="22228" y="4719"/>
                    </a:cubicBezTo>
                    <a:close/>
                    <a:moveTo>
                      <a:pt x="23744" y="5694"/>
                    </a:moveTo>
                    <a:lnTo>
                      <a:pt x="22991" y="6129"/>
                    </a:lnTo>
                    <a:cubicBezTo>
                      <a:pt x="22889" y="6187"/>
                      <a:pt x="22889" y="6282"/>
                      <a:pt x="22991" y="6340"/>
                    </a:cubicBezTo>
                    <a:lnTo>
                      <a:pt x="23742" y="6774"/>
                    </a:lnTo>
                    <a:cubicBezTo>
                      <a:pt x="23844" y="6833"/>
                      <a:pt x="24007" y="6833"/>
                      <a:pt x="24110" y="6774"/>
                    </a:cubicBezTo>
                    <a:lnTo>
                      <a:pt x="24863" y="6342"/>
                    </a:lnTo>
                    <a:cubicBezTo>
                      <a:pt x="24965" y="6282"/>
                      <a:pt x="24965" y="6188"/>
                      <a:pt x="24863" y="6129"/>
                    </a:cubicBezTo>
                    <a:lnTo>
                      <a:pt x="24112" y="5694"/>
                    </a:lnTo>
                    <a:cubicBezTo>
                      <a:pt x="24010" y="5635"/>
                      <a:pt x="23845" y="5634"/>
                      <a:pt x="23744" y="5694"/>
                    </a:cubicBezTo>
                    <a:close/>
                    <a:moveTo>
                      <a:pt x="20548" y="3841"/>
                    </a:moveTo>
                    <a:lnTo>
                      <a:pt x="19787" y="4281"/>
                    </a:lnTo>
                    <a:cubicBezTo>
                      <a:pt x="19687" y="4337"/>
                      <a:pt x="19687" y="4431"/>
                      <a:pt x="19787" y="4487"/>
                    </a:cubicBezTo>
                    <a:lnTo>
                      <a:pt x="20548" y="4927"/>
                    </a:lnTo>
                    <a:cubicBezTo>
                      <a:pt x="20647" y="4985"/>
                      <a:pt x="20808" y="4985"/>
                      <a:pt x="20907" y="4927"/>
                    </a:cubicBezTo>
                    <a:lnTo>
                      <a:pt x="21668" y="4487"/>
                    </a:lnTo>
                    <a:cubicBezTo>
                      <a:pt x="21767" y="4431"/>
                      <a:pt x="21767" y="4337"/>
                      <a:pt x="21668" y="4281"/>
                    </a:cubicBezTo>
                    <a:lnTo>
                      <a:pt x="20907" y="3841"/>
                    </a:lnTo>
                    <a:cubicBezTo>
                      <a:pt x="20808" y="3783"/>
                      <a:pt x="20647" y="3783"/>
                      <a:pt x="20548" y="3841"/>
                    </a:cubicBezTo>
                    <a:close/>
                    <a:moveTo>
                      <a:pt x="18906" y="4787"/>
                    </a:moveTo>
                    <a:lnTo>
                      <a:pt x="18145" y="5226"/>
                    </a:lnTo>
                    <a:cubicBezTo>
                      <a:pt x="18046" y="5283"/>
                      <a:pt x="18046" y="5377"/>
                      <a:pt x="18145" y="5433"/>
                    </a:cubicBezTo>
                    <a:lnTo>
                      <a:pt x="18906" y="5872"/>
                    </a:lnTo>
                    <a:cubicBezTo>
                      <a:pt x="19007" y="5928"/>
                      <a:pt x="19167" y="5928"/>
                      <a:pt x="19265" y="5872"/>
                    </a:cubicBezTo>
                    <a:lnTo>
                      <a:pt x="20026" y="5433"/>
                    </a:lnTo>
                    <a:cubicBezTo>
                      <a:pt x="20126" y="5374"/>
                      <a:pt x="20126" y="5283"/>
                      <a:pt x="20026" y="5226"/>
                    </a:cubicBezTo>
                    <a:lnTo>
                      <a:pt x="19265" y="4787"/>
                    </a:lnTo>
                    <a:cubicBezTo>
                      <a:pt x="19167" y="4730"/>
                      <a:pt x="19007" y="4730"/>
                      <a:pt x="18906" y="4787"/>
                    </a:cubicBezTo>
                    <a:close/>
                    <a:moveTo>
                      <a:pt x="25339" y="6622"/>
                    </a:moveTo>
                    <a:lnTo>
                      <a:pt x="24597" y="7051"/>
                    </a:lnTo>
                    <a:cubicBezTo>
                      <a:pt x="24493" y="7110"/>
                      <a:pt x="24493" y="7208"/>
                      <a:pt x="24597" y="7269"/>
                    </a:cubicBezTo>
                    <a:lnTo>
                      <a:pt x="25339" y="7698"/>
                    </a:lnTo>
                    <a:cubicBezTo>
                      <a:pt x="25442" y="7760"/>
                      <a:pt x="25613" y="7760"/>
                      <a:pt x="25716" y="7698"/>
                    </a:cubicBezTo>
                    <a:lnTo>
                      <a:pt x="26460" y="7270"/>
                    </a:lnTo>
                    <a:cubicBezTo>
                      <a:pt x="26564" y="7209"/>
                      <a:pt x="26564" y="7112"/>
                      <a:pt x="26460" y="7052"/>
                    </a:cubicBezTo>
                    <a:lnTo>
                      <a:pt x="25718" y="6623"/>
                    </a:lnTo>
                    <a:cubicBezTo>
                      <a:pt x="25613" y="6562"/>
                      <a:pt x="25442" y="6562"/>
                      <a:pt x="25339" y="6622"/>
                    </a:cubicBezTo>
                    <a:close/>
                    <a:moveTo>
                      <a:pt x="20586" y="5666"/>
                    </a:moveTo>
                    <a:lnTo>
                      <a:pt x="19667" y="6197"/>
                    </a:lnTo>
                    <a:cubicBezTo>
                      <a:pt x="19611" y="6229"/>
                      <a:pt x="19611" y="6280"/>
                      <a:pt x="19667" y="6313"/>
                    </a:cubicBezTo>
                    <a:lnTo>
                      <a:pt x="20585" y="6845"/>
                    </a:lnTo>
                    <a:cubicBezTo>
                      <a:pt x="20640" y="6876"/>
                      <a:pt x="20729" y="6876"/>
                      <a:pt x="20787" y="6845"/>
                    </a:cubicBezTo>
                    <a:lnTo>
                      <a:pt x="21706" y="6314"/>
                    </a:lnTo>
                    <a:cubicBezTo>
                      <a:pt x="21761" y="6284"/>
                      <a:pt x="21761" y="6231"/>
                      <a:pt x="21706" y="6199"/>
                    </a:cubicBezTo>
                    <a:lnTo>
                      <a:pt x="20788" y="5666"/>
                    </a:lnTo>
                    <a:cubicBezTo>
                      <a:pt x="20733" y="5634"/>
                      <a:pt x="20641" y="5634"/>
                      <a:pt x="20586" y="5666"/>
                    </a:cubicBezTo>
                    <a:close/>
                    <a:moveTo>
                      <a:pt x="19027" y="2870"/>
                    </a:moveTo>
                    <a:lnTo>
                      <a:pt x="18108" y="3399"/>
                    </a:lnTo>
                    <a:cubicBezTo>
                      <a:pt x="18052" y="3431"/>
                      <a:pt x="18052" y="3484"/>
                      <a:pt x="18108" y="3516"/>
                    </a:cubicBezTo>
                    <a:lnTo>
                      <a:pt x="19026" y="4046"/>
                    </a:lnTo>
                    <a:cubicBezTo>
                      <a:pt x="19083" y="4079"/>
                      <a:pt x="19173" y="4079"/>
                      <a:pt x="19228" y="4046"/>
                    </a:cubicBezTo>
                    <a:lnTo>
                      <a:pt x="20147" y="3516"/>
                    </a:lnTo>
                    <a:cubicBezTo>
                      <a:pt x="20204" y="3485"/>
                      <a:pt x="20204" y="3431"/>
                      <a:pt x="20147" y="3399"/>
                    </a:cubicBezTo>
                    <a:lnTo>
                      <a:pt x="19229" y="2869"/>
                    </a:lnTo>
                    <a:cubicBezTo>
                      <a:pt x="19173" y="2839"/>
                      <a:pt x="19083" y="2839"/>
                      <a:pt x="19027" y="2870"/>
                    </a:cubicBezTo>
                    <a:close/>
                    <a:moveTo>
                      <a:pt x="26979" y="5676"/>
                    </a:moveTo>
                    <a:lnTo>
                      <a:pt x="26238" y="6104"/>
                    </a:lnTo>
                    <a:cubicBezTo>
                      <a:pt x="26133" y="6163"/>
                      <a:pt x="26133" y="6261"/>
                      <a:pt x="26238" y="6322"/>
                    </a:cubicBezTo>
                    <a:lnTo>
                      <a:pt x="26979" y="6751"/>
                    </a:lnTo>
                    <a:cubicBezTo>
                      <a:pt x="27084" y="6813"/>
                      <a:pt x="27253" y="6813"/>
                      <a:pt x="27359" y="6751"/>
                    </a:cubicBezTo>
                    <a:lnTo>
                      <a:pt x="28103" y="6324"/>
                    </a:lnTo>
                    <a:cubicBezTo>
                      <a:pt x="28206" y="6262"/>
                      <a:pt x="28206" y="6166"/>
                      <a:pt x="28103" y="6105"/>
                    </a:cubicBezTo>
                    <a:lnTo>
                      <a:pt x="27361" y="5676"/>
                    </a:lnTo>
                    <a:cubicBezTo>
                      <a:pt x="27253" y="5615"/>
                      <a:pt x="27084" y="5615"/>
                      <a:pt x="26979" y="5676"/>
                    </a:cubicBezTo>
                    <a:close/>
                    <a:moveTo>
                      <a:pt x="4175" y="15128"/>
                    </a:moveTo>
                    <a:lnTo>
                      <a:pt x="3255" y="15659"/>
                    </a:lnTo>
                    <a:cubicBezTo>
                      <a:pt x="3199" y="15691"/>
                      <a:pt x="3199" y="15742"/>
                      <a:pt x="3255" y="15774"/>
                    </a:cubicBezTo>
                    <a:lnTo>
                      <a:pt x="4174" y="16305"/>
                    </a:lnTo>
                    <a:cubicBezTo>
                      <a:pt x="4229" y="16338"/>
                      <a:pt x="4318" y="16338"/>
                      <a:pt x="4373" y="16305"/>
                    </a:cubicBezTo>
                    <a:lnTo>
                      <a:pt x="5295" y="15774"/>
                    </a:lnTo>
                    <a:cubicBezTo>
                      <a:pt x="5350" y="15742"/>
                      <a:pt x="5350" y="15691"/>
                      <a:pt x="5295" y="15660"/>
                    </a:cubicBezTo>
                    <a:lnTo>
                      <a:pt x="4376" y="15127"/>
                    </a:lnTo>
                    <a:cubicBezTo>
                      <a:pt x="4319" y="15095"/>
                      <a:pt x="4230" y="15095"/>
                      <a:pt x="4175" y="15128"/>
                    </a:cubicBezTo>
                    <a:close/>
                    <a:moveTo>
                      <a:pt x="23951" y="31"/>
                    </a:moveTo>
                    <a:lnTo>
                      <a:pt x="21356" y="1526"/>
                    </a:lnTo>
                    <a:cubicBezTo>
                      <a:pt x="21300" y="1560"/>
                      <a:pt x="21300" y="1612"/>
                      <a:pt x="21356" y="1644"/>
                    </a:cubicBezTo>
                    <a:lnTo>
                      <a:pt x="22273" y="2174"/>
                    </a:lnTo>
                    <a:cubicBezTo>
                      <a:pt x="22331" y="2208"/>
                      <a:pt x="22421" y="2208"/>
                      <a:pt x="22476" y="2174"/>
                    </a:cubicBezTo>
                    <a:lnTo>
                      <a:pt x="25071" y="679"/>
                    </a:lnTo>
                    <a:cubicBezTo>
                      <a:pt x="25127" y="647"/>
                      <a:pt x="25127" y="595"/>
                      <a:pt x="25071" y="561"/>
                    </a:cubicBezTo>
                    <a:lnTo>
                      <a:pt x="24153" y="31"/>
                    </a:lnTo>
                    <a:cubicBezTo>
                      <a:pt x="24099" y="0"/>
                      <a:pt x="24006" y="0"/>
                      <a:pt x="23951" y="31"/>
                    </a:cubicBezTo>
                    <a:close/>
                    <a:moveTo>
                      <a:pt x="26630" y="3477"/>
                    </a:moveTo>
                    <a:cubicBezTo>
                      <a:pt x="26685" y="3443"/>
                      <a:pt x="26685" y="3393"/>
                      <a:pt x="26630" y="3360"/>
                    </a:cubicBezTo>
                    <a:lnTo>
                      <a:pt x="25711" y="2828"/>
                    </a:lnTo>
                    <a:cubicBezTo>
                      <a:pt x="25656" y="2795"/>
                      <a:pt x="25565" y="2795"/>
                      <a:pt x="25510" y="2828"/>
                    </a:cubicBezTo>
                    <a:lnTo>
                      <a:pt x="24589" y="3359"/>
                    </a:lnTo>
                    <a:cubicBezTo>
                      <a:pt x="24535" y="3390"/>
                      <a:pt x="24535" y="3443"/>
                      <a:pt x="24589" y="3474"/>
                    </a:cubicBezTo>
                    <a:lnTo>
                      <a:pt x="25508" y="4007"/>
                    </a:lnTo>
                    <a:cubicBezTo>
                      <a:pt x="25563" y="4039"/>
                      <a:pt x="25655" y="4039"/>
                      <a:pt x="25709" y="4007"/>
                    </a:cubicBezTo>
                    <a:close/>
                    <a:moveTo>
                      <a:pt x="28621" y="4729"/>
                    </a:moveTo>
                    <a:lnTo>
                      <a:pt x="27879" y="5156"/>
                    </a:lnTo>
                    <a:cubicBezTo>
                      <a:pt x="27775" y="5217"/>
                      <a:pt x="27775" y="5314"/>
                      <a:pt x="27879" y="5374"/>
                    </a:cubicBezTo>
                    <a:lnTo>
                      <a:pt x="28621" y="5803"/>
                    </a:lnTo>
                    <a:cubicBezTo>
                      <a:pt x="28725" y="5865"/>
                      <a:pt x="28895" y="5865"/>
                      <a:pt x="28999" y="5803"/>
                    </a:cubicBezTo>
                    <a:lnTo>
                      <a:pt x="29742" y="5377"/>
                    </a:lnTo>
                    <a:cubicBezTo>
                      <a:pt x="29847" y="5315"/>
                      <a:pt x="29847" y="5218"/>
                      <a:pt x="29742" y="5158"/>
                    </a:cubicBezTo>
                    <a:lnTo>
                      <a:pt x="29001" y="4729"/>
                    </a:lnTo>
                    <a:cubicBezTo>
                      <a:pt x="28895" y="4669"/>
                      <a:pt x="28725" y="4669"/>
                      <a:pt x="28621" y="4729"/>
                    </a:cubicBezTo>
                    <a:close/>
                    <a:moveTo>
                      <a:pt x="22103" y="6640"/>
                    </a:moveTo>
                    <a:lnTo>
                      <a:pt x="21349" y="7075"/>
                    </a:lnTo>
                    <a:cubicBezTo>
                      <a:pt x="21248" y="7132"/>
                      <a:pt x="21248" y="7227"/>
                      <a:pt x="21349" y="7287"/>
                    </a:cubicBezTo>
                    <a:lnTo>
                      <a:pt x="22101" y="7722"/>
                    </a:lnTo>
                    <a:cubicBezTo>
                      <a:pt x="22202" y="7781"/>
                      <a:pt x="22367" y="7781"/>
                      <a:pt x="22469" y="7722"/>
                    </a:cubicBezTo>
                    <a:lnTo>
                      <a:pt x="23223" y="7287"/>
                    </a:lnTo>
                    <a:cubicBezTo>
                      <a:pt x="23324" y="7229"/>
                      <a:pt x="23324" y="7134"/>
                      <a:pt x="23223" y="7075"/>
                    </a:cubicBezTo>
                    <a:lnTo>
                      <a:pt x="22470" y="6640"/>
                    </a:lnTo>
                    <a:cubicBezTo>
                      <a:pt x="22369" y="6581"/>
                      <a:pt x="22204" y="6581"/>
                      <a:pt x="22103" y="6640"/>
                    </a:cubicBezTo>
                    <a:close/>
                    <a:moveTo>
                      <a:pt x="28668" y="2855"/>
                    </a:moveTo>
                    <a:lnTo>
                      <a:pt x="24662" y="5164"/>
                    </a:lnTo>
                    <a:cubicBezTo>
                      <a:pt x="24561" y="5222"/>
                      <a:pt x="24561" y="5317"/>
                      <a:pt x="24662" y="5377"/>
                    </a:cubicBezTo>
                    <a:lnTo>
                      <a:pt x="25415" y="5812"/>
                    </a:lnTo>
                    <a:cubicBezTo>
                      <a:pt x="25516" y="5871"/>
                      <a:pt x="25681" y="5871"/>
                      <a:pt x="25782" y="5812"/>
                    </a:cubicBezTo>
                    <a:lnTo>
                      <a:pt x="29789" y="3503"/>
                    </a:lnTo>
                    <a:cubicBezTo>
                      <a:pt x="29890" y="3444"/>
                      <a:pt x="29890" y="3349"/>
                      <a:pt x="29789" y="3292"/>
                    </a:cubicBezTo>
                    <a:lnTo>
                      <a:pt x="29037" y="2856"/>
                    </a:lnTo>
                    <a:cubicBezTo>
                      <a:pt x="28933" y="2798"/>
                      <a:pt x="28770" y="2798"/>
                      <a:pt x="28668" y="2855"/>
                    </a:cubicBezTo>
                    <a:close/>
                    <a:moveTo>
                      <a:pt x="30262" y="3783"/>
                    </a:moveTo>
                    <a:lnTo>
                      <a:pt x="29519" y="4211"/>
                    </a:lnTo>
                    <a:cubicBezTo>
                      <a:pt x="29415" y="4271"/>
                      <a:pt x="29415" y="4368"/>
                      <a:pt x="29519" y="4430"/>
                    </a:cubicBezTo>
                    <a:lnTo>
                      <a:pt x="30260" y="4859"/>
                    </a:lnTo>
                    <a:cubicBezTo>
                      <a:pt x="30365" y="4919"/>
                      <a:pt x="30534" y="4919"/>
                      <a:pt x="30640" y="4859"/>
                    </a:cubicBezTo>
                    <a:lnTo>
                      <a:pt x="31384" y="4430"/>
                    </a:lnTo>
                    <a:cubicBezTo>
                      <a:pt x="31488" y="4370"/>
                      <a:pt x="31488" y="4271"/>
                      <a:pt x="31384" y="4211"/>
                    </a:cubicBezTo>
                    <a:lnTo>
                      <a:pt x="30642" y="3782"/>
                    </a:lnTo>
                    <a:cubicBezTo>
                      <a:pt x="30536" y="3723"/>
                      <a:pt x="30366" y="3723"/>
                      <a:pt x="30262" y="3783"/>
                    </a:cubicBezTo>
                    <a:close/>
                    <a:moveTo>
                      <a:pt x="25264" y="1121"/>
                    </a:moveTo>
                    <a:lnTo>
                      <a:pt x="23277" y="2269"/>
                    </a:lnTo>
                    <a:cubicBezTo>
                      <a:pt x="23062" y="2392"/>
                      <a:pt x="23062" y="2591"/>
                      <a:pt x="23277" y="2715"/>
                    </a:cubicBezTo>
                    <a:lnTo>
                      <a:pt x="23623" y="2917"/>
                    </a:lnTo>
                    <a:cubicBezTo>
                      <a:pt x="23836" y="3039"/>
                      <a:pt x="24183" y="3039"/>
                      <a:pt x="24396" y="2917"/>
                    </a:cubicBezTo>
                    <a:lnTo>
                      <a:pt x="25264" y="2416"/>
                    </a:lnTo>
                    <a:cubicBezTo>
                      <a:pt x="25477" y="2292"/>
                      <a:pt x="25824" y="2292"/>
                      <a:pt x="26037" y="2416"/>
                    </a:cubicBezTo>
                    <a:lnTo>
                      <a:pt x="26866" y="2895"/>
                    </a:lnTo>
                    <a:cubicBezTo>
                      <a:pt x="27079" y="3019"/>
                      <a:pt x="27426" y="3019"/>
                      <a:pt x="27639" y="2895"/>
                    </a:cubicBezTo>
                    <a:lnTo>
                      <a:pt x="27987" y="2694"/>
                    </a:lnTo>
                    <a:cubicBezTo>
                      <a:pt x="28201" y="2571"/>
                      <a:pt x="28202" y="2371"/>
                      <a:pt x="27987" y="2247"/>
                    </a:cubicBezTo>
                    <a:lnTo>
                      <a:pt x="26038" y="1120"/>
                    </a:lnTo>
                    <a:cubicBezTo>
                      <a:pt x="25824" y="1000"/>
                      <a:pt x="25478" y="999"/>
                      <a:pt x="25264" y="1121"/>
                    </a:cubicBezTo>
                    <a:close/>
                    <a:moveTo>
                      <a:pt x="10567" y="15137"/>
                    </a:moveTo>
                    <a:lnTo>
                      <a:pt x="9826" y="15564"/>
                    </a:lnTo>
                    <a:cubicBezTo>
                      <a:pt x="9721" y="15624"/>
                      <a:pt x="9721" y="15722"/>
                      <a:pt x="9826" y="15784"/>
                    </a:cubicBezTo>
                    <a:lnTo>
                      <a:pt x="10567" y="16213"/>
                    </a:lnTo>
                    <a:cubicBezTo>
                      <a:pt x="10672" y="16272"/>
                      <a:pt x="10841" y="16272"/>
                      <a:pt x="10947" y="16213"/>
                    </a:cubicBezTo>
                    <a:lnTo>
                      <a:pt x="11688" y="15785"/>
                    </a:lnTo>
                    <a:cubicBezTo>
                      <a:pt x="11793" y="15724"/>
                      <a:pt x="11793" y="15626"/>
                      <a:pt x="11688" y="15566"/>
                    </a:cubicBezTo>
                    <a:lnTo>
                      <a:pt x="10947" y="15138"/>
                    </a:lnTo>
                    <a:cubicBezTo>
                      <a:pt x="10842" y="15076"/>
                      <a:pt x="10673" y="15076"/>
                      <a:pt x="10567" y="15137"/>
                    </a:cubicBezTo>
                    <a:close/>
                    <a:moveTo>
                      <a:pt x="23677" y="7579"/>
                    </a:moveTo>
                    <a:lnTo>
                      <a:pt x="13108" y="13671"/>
                    </a:lnTo>
                    <a:cubicBezTo>
                      <a:pt x="13003" y="13732"/>
                      <a:pt x="13003" y="13830"/>
                      <a:pt x="13108" y="13891"/>
                    </a:cubicBezTo>
                    <a:lnTo>
                      <a:pt x="13849" y="14319"/>
                    </a:lnTo>
                    <a:cubicBezTo>
                      <a:pt x="13954" y="14380"/>
                      <a:pt x="14123" y="14380"/>
                      <a:pt x="14229" y="14319"/>
                    </a:cubicBezTo>
                    <a:lnTo>
                      <a:pt x="24798" y="8227"/>
                    </a:lnTo>
                    <a:cubicBezTo>
                      <a:pt x="24903" y="8166"/>
                      <a:pt x="24903" y="8069"/>
                      <a:pt x="24798" y="8007"/>
                    </a:cubicBezTo>
                    <a:lnTo>
                      <a:pt x="24057" y="7579"/>
                    </a:lnTo>
                    <a:cubicBezTo>
                      <a:pt x="23951" y="7519"/>
                      <a:pt x="23780" y="7519"/>
                      <a:pt x="23677" y="7579"/>
                    </a:cubicBezTo>
                    <a:close/>
                    <a:moveTo>
                      <a:pt x="8974" y="14209"/>
                    </a:moveTo>
                    <a:lnTo>
                      <a:pt x="8220" y="14642"/>
                    </a:lnTo>
                    <a:cubicBezTo>
                      <a:pt x="8118" y="14702"/>
                      <a:pt x="8118" y="14796"/>
                      <a:pt x="8220" y="14856"/>
                    </a:cubicBezTo>
                    <a:lnTo>
                      <a:pt x="8972" y="15290"/>
                    </a:lnTo>
                    <a:cubicBezTo>
                      <a:pt x="9073" y="15349"/>
                      <a:pt x="9238" y="15349"/>
                      <a:pt x="9340" y="15290"/>
                    </a:cubicBezTo>
                    <a:lnTo>
                      <a:pt x="10094" y="14856"/>
                    </a:lnTo>
                    <a:cubicBezTo>
                      <a:pt x="10195" y="14796"/>
                      <a:pt x="10195" y="14702"/>
                      <a:pt x="10094" y="14642"/>
                    </a:cubicBezTo>
                    <a:lnTo>
                      <a:pt x="9341" y="14207"/>
                    </a:lnTo>
                    <a:cubicBezTo>
                      <a:pt x="9240" y="14149"/>
                      <a:pt x="9075" y="14149"/>
                      <a:pt x="8974" y="14209"/>
                    </a:cubicBezTo>
                    <a:close/>
                    <a:moveTo>
                      <a:pt x="7457" y="13235"/>
                    </a:moveTo>
                    <a:lnTo>
                      <a:pt x="6538" y="13767"/>
                    </a:lnTo>
                    <a:cubicBezTo>
                      <a:pt x="6482" y="13798"/>
                      <a:pt x="6482" y="13850"/>
                      <a:pt x="6538" y="13883"/>
                    </a:cubicBezTo>
                    <a:lnTo>
                      <a:pt x="7457" y="14415"/>
                    </a:lnTo>
                    <a:cubicBezTo>
                      <a:pt x="7512" y="14447"/>
                      <a:pt x="7604" y="14447"/>
                      <a:pt x="7659" y="14415"/>
                    </a:cubicBezTo>
                    <a:lnTo>
                      <a:pt x="8578" y="13883"/>
                    </a:lnTo>
                    <a:cubicBezTo>
                      <a:pt x="8634" y="13850"/>
                      <a:pt x="8634" y="13800"/>
                      <a:pt x="8578" y="13767"/>
                    </a:cubicBezTo>
                    <a:lnTo>
                      <a:pt x="7660" y="13235"/>
                    </a:lnTo>
                    <a:cubicBezTo>
                      <a:pt x="7601" y="13204"/>
                      <a:pt x="7512" y="13204"/>
                      <a:pt x="7457" y="13235"/>
                    </a:cubicBezTo>
                    <a:close/>
                    <a:moveTo>
                      <a:pt x="5817" y="14181"/>
                    </a:moveTo>
                    <a:lnTo>
                      <a:pt x="4896" y="14713"/>
                    </a:lnTo>
                    <a:cubicBezTo>
                      <a:pt x="4841" y="14744"/>
                      <a:pt x="4841" y="14796"/>
                      <a:pt x="4896" y="14828"/>
                    </a:cubicBezTo>
                    <a:lnTo>
                      <a:pt x="5814" y="15361"/>
                    </a:lnTo>
                    <a:cubicBezTo>
                      <a:pt x="5869" y="15392"/>
                      <a:pt x="5961" y="15392"/>
                      <a:pt x="6016" y="15361"/>
                    </a:cubicBezTo>
                    <a:lnTo>
                      <a:pt x="6937" y="14831"/>
                    </a:lnTo>
                    <a:cubicBezTo>
                      <a:pt x="6991" y="14798"/>
                      <a:pt x="6991" y="14747"/>
                      <a:pt x="6937" y="14714"/>
                    </a:cubicBezTo>
                    <a:lnTo>
                      <a:pt x="6017" y="14182"/>
                    </a:lnTo>
                    <a:cubicBezTo>
                      <a:pt x="5961" y="14149"/>
                      <a:pt x="5872" y="14149"/>
                      <a:pt x="5817" y="14181"/>
                    </a:cubicBezTo>
                    <a:close/>
                    <a:moveTo>
                      <a:pt x="8926" y="16083"/>
                    </a:moveTo>
                    <a:lnTo>
                      <a:pt x="8184" y="16512"/>
                    </a:lnTo>
                    <a:cubicBezTo>
                      <a:pt x="8080" y="16572"/>
                      <a:pt x="8078" y="16669"/>
                      <a:pt x="8184" y="16731"/>
                    </a:cubicBezTo>
                    <a:lnTo>
                      <a:pt x="8926" y="17160"/>
                    </a:lnTo>
                    <a:cubicBezTo>
                      <a:pt x="9030" y="17220"/>
                      <a:pt x="9200" y="17220"/>
                      <a:pt x="9305" y="17160"/>
                    </a:cubicBezTo>
                    <a:lnTo>
                      <a:pt x="10047" y="16732"/>
                    </a:lnTo>
                    <a:cubicBezTo>
                      <a:pt x="10151" y="16671"/>
                      <a:pt x="10151" y="16574"/>
                      <a:pt x="10047" y="16513"/>
                    </a:cubicBezTo>
                    <a:lnTo>
                      <a:pt x="9305" y="16084"/>
                    </a:lnTo>
                    <a:cubicBezTo>
                      <a:pt x="9201" y="16023"/>
                      <a:pt x="9031" y="16023"/>
                      <a:pt x="8926" y="16083"/>
                    </a:cubicBezTo>
                    <a:close/>
                    <a:moveTo>
                      <a:pt x="7332" y="15155"/>
                    </a:moveTo>
                    <a:lnTo>
                      <a:pt x="6579" y="15589"/>
                    </a:lnTo>
                    <a:cubicBezTo>
                      <a:pt x="6478" y="15648"/>
                      <a:pt x="6478" y="15743"/>
                      <a:pt x="6579" y="15803"/>
                    </a:cubicBezTo>
                    <a:lnTo>
                      <a:pt x="7332" y="16238"/>
                    </a:lnTo>
                    <a:cubicBezTo>
                      <a:pt x="7433" y="16296"/>
                      <a:pt x="7598" y="16296"/>
                      <a:pt x="7700" y="16238"/>
                    </a:cubicBezTo>
                    <a:lnTo>
                      <a:pt x="8453" y="15803"/>
                    </a:lnTo>
                    <a:cubicBezTo>
                      <a:pt x="8555" y="15744"/>
                      <a:pt x="8555" y="15649"/>
                      <a:pt x="8453" y="15591"/>
                    </a:cubicBezTo>
                    <a:lnTo>
                      <a:pt x="7701" y="15156"/>
                    </a:lnTo>
                    <a:cubicBezTo>
                      <a:pt x="7597" y="15096"/>
                      <a:pt x="7433" y="15096"/>
                      <a:pt x="7332" y="15155"/>
                    </a:cubicBezTo>
                    <a:close/>
                    <a:moveTo>
                      <a:pt x="4150" y="13295"/>
                    </a:moveTo>
                    <a:lnTo>
                      <a:pt x="1734" y="14688"/>
                    </a:lnTo>
                    <a:cubicBezTo>
                      <a:pt x="1635" y="14744"/>
                      <a:pt x="1635" y="14838"/>
                      <a:pt x="1734" y="14894"/>
                    </a:cubicBezTo>
                    <a:lnTo>
                      <a:pt x="2494" y="15333"/>
                    </a:lnTo>
                    <a:cubicBezTo>
                      <a:pt x="2593" y="15392"/>
                      <a:pt x="2755" y="15392"/>
                      <a:pt x="2854" y="15333"/>
                    </a:cubicBezTo>
                    <a:lnTo>
                      <a:pt x="5270" y="13941"/>
                    </a:lnTo>
                    <a:cubicBezTo>
                      <a:pt x="5369" y="13885"/>
                      <a:pt x="5369" y="13790"/>
                      <a:pt x="5270" y="13734"/>
                    </a:cubicBezTo>
                    <a:lnTo>
                      <a:pt x="4509" y="13295"/>
                    </a:lnTo>
                    <a:cubicBezTo>
                      <a:pt x="4410" y="13238"/>
                      <a:pt x="4248" y="13238"/>
                      <a:pt x="4150" y="13295"/>
                    </a:cubicBezTo>
                    <a:close/>
                    <a:moveTo>
                      <a:pt x="7418" y="11409"/>
                    </a:moveTo>
                    <a:lnTo>
                      <a:pt x="6658" y="11849"/>
                    </a:lnTo>
                    <a:cubicBezTo>
                      <a:pt x="6558" y="11906"/>
                      <a:pt x="6558" y="11999"/>
                      <a:pt x="6658" y="12056"/>
                    </a:cubicBezTo>
                    <a:lnTo>
                      <a:pt x="7417" y="12495"/>
                    </a:lnTo>
                    <a:cubicBezTo>
                      <a:pt x="7517" y="12551"/>
                      <a:pt x="7678" y="12553"/>
                      <a:pt x="7778" y="12495"/>
                    </a:cubicBezTo>
                    <a:lnTo>
                      <a:pt x="8538" y="12056"/>
                    </a:lnTo>
                    <a:cubicBezTo>
                      <a:pt x="8638" y="11999"/>
                      <a:pt x="8638" y="11906"/>
                      <a:pt x="8538" y="11849"/>
                    </a:cubicBezTo>
                    <a:lnTo>
                      <a:pt x="7778" y="11409"/>
                    </a:lnTo>
                    <a:cubicBezTo>
                      <a:pt x="7679" y="11353"/>
                      <a:pt x="7518" y="11353"/>
                      <a:pt x="7418" y="11409"/>
                    </a:cubicBezTo>
                    <a:close/>
                    <a:moveTo>
                      <a:pt x="9099" y="12289"/>
                    </a:moveTo>
                    <a:lnTo>
                      <a:pt x="8178" y="12821"/>
                    </a:lnTo>
                    <a:cubicBezTo>
                      <a:pt x="8123" y="12854"/>
                      <a:pt x="8123" y="12904"/>
                      <a:pt x="8178" y="12937"/>
                    </a:cubicBezTo>
                    <a:lnTo>
                      <a:pt x="9097" y="13469"/>
                    </a:lnTo>
                    <a:cubicBezTo>
                      <a:pt x="9151" y="13500"/>
                      <a:pt x="9243" y="13500"/>
                      <a:pt x="9298" y="13469"/>
                    </a:cubicBezTo>
                    <a:lnTo>
                      <a:pt x="10218" y="12937"/>
                    </a:lnTo>
                    <a:cubicBezTo>
                      <a:pt x="10274" y="12906"/>
                      <a:pt x="10274" y="12854"/>
                      <a:pt x="10218" y="12821"/>
                    </a:cubicBezTo>
                    <a:lnTo>
                      <a:pt x="9299" y="12289"/>
                    </a:lnTo>
                    <a:cubicBezTo>
                      <a:pt x="9243" y="12257"/>
                      <a:pt x="9154" y="12257"/>
                      <a:pt x="9099" y="12289"/>
                    </a:cubicBezTo>
                    <a:close/>
                    <a:moveTo>
                      <a:pt x="5897" y="10440"/>
                    </a:moveTo>
                    <a:lnTo>
                      <a:pt x="4978" y="10970"/>
                    </a:lnTo>
                    <a:cubicBezTo>
                      <a:pt x="4921" y="11003"/>
                      <a:pt x="4921" y="11055"/>
                      <a:pt x="4978" y="11087"/>
                    </a:cubicBezTo>
                    <a:lnTo>
                      <a:pt x="5895" y="11617"/>
                    </a:lnTo>
                    <a:cubicBezTo>
                      <a:pt x="5951" y="11651"/>
                      <a:pt x="6043" y="11651"/>
                      <a:pt x="6098" y="11617"/>
                    </a:cubicBezTo>
                    <a:lnTo>
                      <a:pt x="7016" y="11087"/>
                    </a:lnTo>
                    <a:cubicBezTo>
                      <a:pt x="7074" y="11055"/>
                      <a:pt x="7074" y="11003"/>
                      <a:pt x="7016" y="10970"/>
                    </a:cubicBezTo>
                    <a:lnTo>
                      <a:pt x="6099" y="10440"/>
                    </a:lnTo>
                    <a:cubicBezTo>
                      <a:pt x="6044" y="10407"/>
                      <a:pt x="5954" y="10407"/>
                      <a:pt x="5897" y="10440"/>
                    </a:cubicBezTo>
                    <a:close/>
                    <a:moveTo>
                      <a:pt x="4256" y="11385"/>
                    </a:moveTo>
                    <a:lnTo>
                      <a:pt x="3336" y="11914"/>
                    </a:lnTo>
                    <a:cubicBezTo>
                      <a:pt x="3280" y="11947"/>
                      <a:pt x="3280" y="11999"/>
                      <a:pt x="3336" y="12032"/>
                    </a:cubicBezTo>
                    <a:lnTo>
                      <a:pt x="4254" y="12562"/>
                    </a:lnTo>
                    <a:cubicBezTo>
                      <a:pt x="4311" y="12594"/>
                      <a:pt x="4401" y="12594"/>
                      <a:pt x="4456" y="12562"/>
                    </a:cubicBezTo>
                    <a:lnTo>
                      <a:pt x="5376" y="12033"/>
                    </a:lnTo>
                    <a:cubicBezTo>
                      <a:pt x="5432" y="12000"/>
                      <a:pt x="5432" y="11949"/>
                      <a:pt x="5376" y="11915"/>
                    </a:cubicBezTo>
                    <a:lnTo>
                      <a:pt x="4459" y="11385"/>
                    </a:lnTo>
                    <a:cubicBezTo>
                      <a:pt x="4403" y="11353"/>
                      <a:pt x="4312" y="11353"/>
                      <a:pt x="4256" y="11385"/>
                    </a:cubicBezTo>
                    <a:close/>
                    <a:moveTo>
                      <a:pt x="10614" y="13261"/>
                    </a:moveTo>
                    <a:lnTo>
                      <a:pt x="9860" y="13696"/>
                    </a:lnTo>
                    <a:cubicBezTo>
                      <a:pt x="9759" y="13755"/>
                      <a:pt x="9759" y="13850"/>
                      <a:pt x="9860" y="13910"/>
                    </a:cubicBezTo>
                    <a:lnTo>
                      <a:pt x="10613" y="14344"/>
                    </a:lnTo>
                    <a:cubicBezTo>
                      <a:pt x="10715" y="14403"/>
                      <a:pt x="10879" y="14403"/>
                      <a:pt x="10980" y="14344"/>
                    </a:cubicBezTo>
                    <a:lnTo>
                      <a:pt x="11734" y="13910"/>
                    </a:lnTo>
                    <a:cubicBezTo>
                      <a:pt x="11836" y="13851"/>
                      <a:pt x="11836" y="13756"/>
                      <a:pt x="11734" y="13696"/>
                    </a:cubicBezTo>
                    <a:lnTo>
                      <a:pt x="10983" y="13261"/>
                    </a:lnTo>
                    <a:cubicBezTo>
                      <a:pt x="10881" y="13204"/>
                      <a:pt x="10716" y="13204"/>
                      <a:pt x="10614" y="13261"/>
                    </a:cubicBezTo>
                    <a:close/>
                    <a:moveTo>
                      <a:pt x="5777" y="12356"/>
                    </a:moveTo>
                    <a:lnTo>
                      <a:pt x="5015" y="12796"/>
                    </a:lnTo>
                    <a:cubicBezTo>
                      <a:pt x="4915" y="12853"/>
                      <a:pt x="4915" y="12946"/>
                      <a:pt x="5015" y="13004"/>
                    </a:cubicBezTo>
                    <a:lnTo>
                      <a:pt x="5775" y="13444"/>
                    </a:lnTo>
                    <a:cubicBezTo>
                      <a:pt x="5874" y="13502"/>
                      <a:pt x="6035" y="13502"/>
                      <a:pt x="6135" y="13444"/>
                    </a:cubicBezTo>
                    <a:lnTo>
                      <a:pt x="6896" y="13004"/>
                    </a:lnTo>
                    <a:cubicBezTo>
                      <a:pt x="6996" y="12948"/>
                      <a:pt x="6996" y="12854"/>
                      <a:pt x="6896" y="12797"/>
                    </a:cubicBezTo>
                    <a:lnTo>
                      <a:pt x="6135" y="12358"/>
                    </a:lnTo>
                    <a:cubicBezTo>
                      <a:pt x="6038" y="12299"/>
                      <a:pt x="5877" y="12299"/>
                      <a:pt x="5777" y="12356"/>
                    </a:cubicBezTo>
                    <a:close/>
                    <a:moveTo>
                      <a:pt x="12209" y="14191"/>
                    </a:moveTo>
                    <a:lnTo>
                      <a:pt x="11465" y="14618"/>
                    </a:lnTo>
                    <a:cubicBezTo>
                      <a:pt x="11360" y="14679"/>
                      <a:pt x="11360" y="14777"/>
                      <a:pt x="11465" y="14838"/>
                    </a:cubicBezTo>
                    <a:lnTo>
                      <a:pt x="12206" y="15267"/>
                    </a:lnTo>
                    <a:cubicBezTo>
                      <a:pt x="12311" y="15326"/>
                      <a:pt x="12480" y="15326"/>
                      <a:pt x="12586" y="15267"/>
                    </a:cubicBezTo>
                    <a:lnTo>
                      <a:pt x="13328" y="14839"/>
                    </a:lnTo>
                    <a:cubicBezTo>
                      <a:pt x="13432" y="14778"/>
                      <a:pt x="13432" y="14679"/>
                      <a:pt x="13328" y="14620"/>
                    </a:cubicBezTo>
                    <a:lnTo>
                      <a:pt x="12586" y="14191"/>
                    </a:lnTo>
                    <a:cubicBezTo>
                      <a:pt x="12484" y="14130"/>
                      <a:pt x="12313" y="14130"/>
                      <a:pt x="12209" y="14191"/>
                    </a:cubicBez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7"/>
              <p:cNvSpPr/>
              <p:nvPr/>
            </p:nvSpPr>
            <p:spPr>
              <a:xfrm>
                <a:off x="2917475" y="4772775"/>
                <a:ext cx="400125" cy="231000"/>
              </a:xfrm>
              <a:custGeom>
                <a:avLst/>
                <a:gdLst/>
                <a:ahLst/>
                <a:cxnLst/>
                <a:rect l="l" t="t" r="r" b="b"/>
                <a:pathLst>
                  <a:path w="16005" h="9240" extrusionOk="0">
                    <a:moveTo>
                      <a:pt x="16005" y="2630"/>
                    </a:moveTo>
                    <a:lnTo>
                      <a:pt x="4556" y="9240"/>
                    </a:lnTo>
                    <a:lnTo>
                      <a:pt x="1" y="6609"/>
                    </a:lnTo>
                    <a:lnTo>
                      <a:pt x="11449" y="1"/>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7"/>
              <p:cNvSpPr/>
              <p:nvPr/>
            </p:nvSpPr>
            <p:spPr>
              <a:xfrm>
                <a:off x="2324750" y="4010150"/>
                <a:ext cx="846150" cy="926125"/>
              </a:xfrm>
              <a:custGeom>
                <a:avLst/>
                <a:gdLst/>
                <a:ahLst/>
                <a:cxnLst/>
                <a:rect l="l" t="t" r="r" b="b"/>
                <a:pathLst>
                  <a:path w="33846" h="37045" extrusionOk="0">
                    <a:moveTo>
                      <a:pt x="33574" y="20218"/>
                    </a:moveTo>
                    <a:lnTo>
                      <a:pt x="4711" y="36882"/>
                    </a:lnTo>
                    <a:cubicBezTo>
                      <a:pt x="4427" y="37044"/>
                      <a:pt x="4068" y="36883"/>
                      <a:pt x="4003" y="36565"/>
                    </a:cubicBezTo>
                    <a:lnTo>
                      <a:pt x="43" y="17338"/>
                    </a:lnTo>
                    <a:cubicBezTo>
                      <a:pt x="1" y="17136"/>
                      <a:pt x="94" y="16931"/>
                      <a:pt x="273" y="16829"/>
                    </a:cubicBezTo>
                    <a:lnTo>
                      <a:pt x="29136" y="163"/>
                    </a:lnTo>
                    <a:cubicBezTo>
                      <a:pt x="29419" y="0"/>
                      <a:pt x="29779" y="162"/>
                      <a:pt x="29844" y="480"/>
                    </a:cubicBezTo>
                    <a:lnTo>
                      <a:pt x="33804" y="19708"/>
                    </a:lnTo>
                    <a:cubicBezTo>
                      <a:pt x="33846" y="19910"/>
                      <a:pt x="33753" y="20114"/>
                      <a:pt x="33574" y="20218"/>
                    </a:cubicBezTo>
                    <a:close/>
                  </a:path>
                </a:pathLst>
              </a:custGeom>
              <a:solidFill>
                <a:srgbClr val="03225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7"/>
              <p:cNvSpPr/>
              <p:nvPr/>
            </p:nvSpPr>
            <p:spPr>
              <a:xfrm>
                <a:off x="2340675" y="4033100"/>
                <a:ext cx="814300" cy="880300"/>
              </a:xfrm>
              <a:custGeom>
                <a:avLst/>
                <a:gdLst/>
                <a:ahLst/>
                <a:cxnLst/>
                <a:rect l="l" t="t" r="r" b="b"/>
                <a:pathLst>
                  <a:path w="32572" h="35212" extrusionOk="0">
                    <a:moveTo>
                      <a:pt x="347" y="16144"/>
                    </a:moveTo>
                    <a:lnTo>
                      <a:pt x="27948" y="209"/>
                    </a:lnTo>
                    <a:cubicBezTo>
                      <a:pt x="28309" y="1"/>
                      <a:pt x="28770" y="208"/>
                      <a:pt x="28853" y="616"/>
                    </a:cubicBezTo>
                    <a:lnTo>
                      <a:pt x="32518" y="18414"/>
                    </a:lnTo>
                    <a:cubicBezTo>
                      <a:pt x="32572" y="18671"/>
                      <a:pt x="32452" y="18934"/>
                      <a:pt x="32225" y="19068"/>
                    </a:cubicBezTo>
                    <a:lnTo>
                      <a:pt x="4624" y="35003"/>
                    </a:lnTo>
                    <a:cubicBezTo>
                      <a:pt x="4263" y="35211"/>
                      <a:pt x="3802" y="35004"/>
                      <a:pt x="3719" y="34595"/>
                    </a:cubicBezTo>
                    <a:lnTo>
                      <a:pt x="54" y="16799"/>
                    </a:lnTo>
                    <a:cubicBezTo>
                      <a:pt x="0" y="16538"/>
                      <a:pt x="118" y="16276"/>
                      <a:pt x="347" y="16144"/>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1599" name="Google Shape;1599;p57"/>
              <p:cNvSpPr/>
              <p:nvPr/>
            </p:nvSpPr>
            <p:spPr>
              <a:xfrm>
                <a:off x="2449125" y="4109050"/>
                <a:ext cx="552050" cy="348375"/>
              </a:xfrm>
              <a:custGeom>
                <a:avLst/>
                <a:gdLst/>
                <a:ahLst/>
                <a:cxnLst/>
                <a:rect l="l" t="t" r="r" b="b"/>
                <a:pathLst>
                  <a:path w="22082" h="13935" extrusionOk="0">
                    <a:moveTo>
                      <a:pt x="22081" y="1270"/>
                    </a:moveTo>
                    <a:lnTo>
                      <a:pt x="247" y="13934"/>
                    </a:lnTo>
                    <a:lnTo>
                      <a:pt x="0" y="12665"/>
                    </a:lnTo>
                    <a:lnTo>
                      <a:pt x="2183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7"/>
              <p:cNvSpPr/>
              <p:nvPr/>
            </p:nvSpPr>
            <p:spPr>
              <a:xfrm>
                <a:off x="2459800" y="4271750"/>
                <a:ext cx="398500" cy="405250"/>
              </a:xfrm>
              <a:custGeom>
                <a:avLst/>
                <a:gdLst/>
                <a:ahLst/>
                <a:cxnLst/>
                <a:rect l="l" t="t" r="r" b="b"/>
                <a:pathLst>
                  <a:path w="15940" h="16210" extrusionOk="0">
                    <a:moveTo>
                      <a:pt x="14421" y="0"/>
                    </a:moveTo>
                    <a:lnTo>
                      <a:pt x="1" y="8364"/>
                    </a:lnTo>
                    <a:lnTo>
                      <a:pt x="1520" y="16209"/>
                    </a:lnTo>
                    <a:lnTo>
                      <a:pt x="15939" y="7845"/>
                    </a:lnTo>
                    <a:lnTo>
                      <a:pt x="14421"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7"/>
              <p:cNvSpPr/>
              <p:nvPr/>
            </p:nvSpPr>
            <p:spPr>
              <a:xfrm>
                <a:off x="2852000" y="4164225"/>
                <a:ext cx="191700" cy="285300"/>
              </a:xfrm>
              <a:custGeom>
                <a:avLst/>
                <a:gdLst/>
                <a:ahLst/>
                <a:cxnLst/>
                <a:rect l="l" t="t" r="r" b="b"/>
                <a:pathLst>
                  <a:path w="7668" h="11412" extrusionOk="0">
                    <a:moveTo>
                      <a:pt x="6149" y="0"/>
                    </a:moveTo>
                    <a:lnTo>
                      <a:pt x="1" y="3566"/>
                    </a:lnTo>
                    <a:lnTo>
                      <a:pt x="1520" y="11411"/>
                    </a:lnTo>
                    <a:lnTo>
                      <a:pt x="7668" y="7844"/>
                    </a:lnTo>
                    <a:lnTo>
                      <a:pt x="61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7"/>
              <p:cNvSpPr/>
              <p:nvPr/>
            </p:nvSpPr>
            <p:spPr>
              <a:xfrm>
                <a:off x="2505100" y="4576450"/>
                <a:ext cx="262250" cy="260925"/>
              </a:xfrm>
              <a:custGeom>
                <a:avLst/>
                <a:gdLst/>
                <a:ahLst/>
                <a:cxnLst/>
                <a:rect l="l" t="t" r="r" b="b"/>
                <a:pathLst>
                  <a:path w="10490" h="10437" extrusionOk="0">
                    <a:moveTo>
                      <a:pt x="9540" y="0"/>
                    </a:moveTo>
                    <a:lnTo>
                      <a:pt x="1" y="5534"/>
                    </a:lnTo>
                    <a:lnTo>
                      <a:pt x="950" y="10437"/>
                    </a:lnTo>
                    <a:lnTo>
                      <a:pt x="10490" y="4905"/>
                    </a:lnTo>
                    <a:lnTo>
                      <a:pt x="9540"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7"/>
              <p:cNvSpPr/>
              <p:nvPr/>
            </p:nvSpPr>
            <p:spPr>
              <a:xfrm>
                <a:off x="2769650" y="4399300"/>
                <a:ext cx="304225" cy="285350"/>
              </a:xfrm>
              <a:custGeom>
                <a:avLst/>
                <a:gdLst/>
                <a:ahLst/>
                <a:cxnLst/>
                <a:rect l="l" t="t" r="r" b="b"/>
                <a:pathLst>
                  <a:path w="12169" h="11414" extrusionOk="0">
                    <a:moveTo>
                      <a:pt x="11220" y="1"/>
                    </a:moveTo>
                    <a:lnTo>
                      <a:pt x="1" y="6508"/>
                    </a:lnTo>
                    <a:lnTo>
                      <a:pt x="949" y="11413"/>
                    </a:lnTo>
                    <a:lnTo>
                      <a:pt x="12168" y="4905"/>
                    </a:lnTo>
                    <a:lnTo>
                      <a:pt x="11220"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7"/>
              <p:cNvSpPr/>
              <p:nvPr/>
            </p:nvSpPr>
            <p:spPr>
              <a:xfrm>
                <a:off x="2524600" y="4680150"/>
                <a:ext cx="88575" cy="56625"/>
              </a:xfrm>
              <a:custGeom>
                <a:avLst/>
                <a:gdLst/>
                <a:ahLst/>
                <a:cxnLst/>
                <a:rect l="l" t="t" r="r" b="b"/>
                <a:pathLst>
                  <a:path w="3543" h="2265" extrusionOk="0">
                    <a:moveTo>
                      <a:pt x="3496" y="1"/>
                    </a:moveTo>
                    <a:lnTo>
                      <a:pt x="0" y="2028"/>
                    </a:lnTo>
                    <a:lnTo>
                      <a:pt x="46" y="2264"/>
                    </a:lnTo>
                    <a:lnTo>
                      <a:pt x="3542" y="235"/>
                    </a:lnTo>
                    <a:lnTo>
                      <a:pt x="3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7"/>
              <p:cNvSpPr/>
              <p:nvPr/>
            </p:nvSpPr>
            <p:spPr>
              <a:xfrm>
                <a:off x="2528025" y="4705775"/>
                <a:ext cx="74750" cy="48575"/>
              </a:xfrm>
              <a:custGeom>
                <a:avLst/>
                <a:gdLst/>
                <a:ahLst/>
                <a:cxnLst/>
                <a:rect l="l" t="t" r="r" b="b"/>
                <a:pathLst>
                  <a:path w="2990" h="1943" extrusionOk="0">
                    <a:moveTo>
                      <a:pt x="2943" y="0"/>
                    </a:moveTo>
                    <a:lnTo>
                      <a:pt x="0" y="1706"/>
                    </a:lnTo>
                    <a:lnTo>
                      <a:pt x="45" y="1942"/>
                    </a:lnTo>
                    <a:lnTo>
                      <a:pt x="2989" y="235"/>
                    </a:lnTo>
                    <a:lnTo>
                      <a:pt x="2943"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7"/>
              <p:cNvSpPr/>
              <p:nvPr/>
            </p:nvSpPr>
            <p:spPr>
              <a:xfrm>
                <a:off x="2531400" y="4713350"/>
                <a:ext cx="91950" cy="58550"/>
              </a:xfrm>
              <a:custGeom>
                <a:avLst/>
                <a:gdLst/>
                <a:ahLst/>
                <a:cxnLst/>
                <a:rect l="l" t="t" r="r" b="b"/>
                <a:pathLst>
                  <a:path w="3678" h="2342" extrusionOk="0">
                    <a:moveTo>
                      <a:pt x="3631" y="1"/>
                    </a:moveTo>
                    <a:lnTo>
                      <a:pt x="1" y="2106"/>
                    </a:lnTo>
                    <a:lnTo>
                      <a:pt x="47" y="2342"/>
                    </a:lnTo>
                    <a:lnTo>
                      <a:pt x="3677" y="236"/>
                    </a:lnTo>
                    <a:lnTo>
                      <a:pt x="36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7"/>
              <p:cNvSpPr/>
              <p:nvPr/>
            </p:nvSpPr>
            <p:spPr>
              <a:xfrm>
                <a:off x="2534800" y="4737775"/>
                <a:ext cx="80125" cy="51700"/>
              </a:xfrm>
              <a:custGeom>
                <a:avLst/>
                <a:gdLst/>
                <a:ahLst/>
                <a:cxnLst/>
                <a:rect l="l" t="t" r="r" b="b"/>
                <a:pathLst>
                  <a:path w="3205" h="2068" extrusionOk="0">
                    <a:moveTo>
                      <a:pt x="3159" y="1"/>
                    </a:moveTo>
                    <a:lnTo>
                      <a:pt x="1" y="1832"/>
                    </a:lnTo>
                    <a:lnTo>
                      <a:pt x="46" y="2068"/>
                    </a:lnTo>
                    <a:lnTo>
                      <a:pt x="3204" y="236"/>
                    </a:lnTo>
                    <a:lnTo>
                      <a:pt x="31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7"/>
              <p:cNvSpPr/>
              <p:nvPr/>
            </p:nvSpPr>
            <p:spPr>
              <a:xfrm>
                <a:off x="2538200" y="4770275"/>
                <a:ext cx="54375" cy="36775"/>
              </a:xfrm>
              <a:custGeom>
                <a:avLst/>
                <a:gdLst/>
                <a:ahLst/>
                <a:cxnLst/>
                <a:rect l="l" t="t" r="r" b="b"/>
                <a:pathLst>
                  <a:path w="2175" h="1471" extrusionOk="0">
                    <a:moveTo>
                      <a:pt x="2131" y="1"/>
                    </a:moveTo>
                    <a:lnTo>
                      <a:pt x="0" y="1235"/>
                    </a:lnTo>
                    <a:lnTo>
                      <a:pt x="46" y="1471"/>
                    </a:lnTo>
                    <a:lnTo>
                      <a:pt x="2175" y="235"/>
                    </a:lnTo>
                    <a:lnTo>
                      <a:pt x="21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7"/>
              <p:cNvSpPr/>
              <p:nvPr/>
            </p:nvSpPr>
            <p:spPr>
              <a:xfrm>
                <a:off x="2633625" y="4608375"/>
                <a:ext cx="103300" cy="65125"/>
              </a:xfrm>
              <a:custGeom>
                <a:avLst/>
                <a:gdLst/>
                <a:ahLst/>
                <a:cxnLst/>
                <a:rect l="l" t="t" r="r" b="b"/>
                <a:pathLst>
                  <a:path w="4132" h="2605" extrusionOk="0">
                    <a:moveTo>
                      <a:pt x="4086" y="0"/>
                    </a:moveTo>
                    <a:lnTo>
                      <a:pt x="1" y="2369"/>
                    </a:lnTo>
                    <a:lnTo>
                      <a:pt x="47" y="2605"/>
                    </a:lnTo>
                    <a:lnTo>
                      <a:pt x="4131" y="235"/>
                    </a:lnTo>
                    <a:lnTo>
                      <a:pt x="408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57"/>
              <p:cNvSpPr/>
              <p:nvPr/>
            </p:nvSpPr>
            <p:spPr>
              <a:xfrm>
                <a:off x="2637025" y="4636575"/>
                <a:ext cx="84950" cy="54500"/>
              </a:xfrm>
              <a:custGeom>
                <a:avLst/>
                <a:gdLst/>
                <a:ahLst/>
                <a:cxnLst/>
                <a:rect l="l" t="t" r="r" b="b"/>
                <a:pathLst>
                  <a:path w="3398" h="2180" extrusionOk="0">
                    <a:moveTo>
                      <a:pt x="3353" y="1"/>
                    </a:moveTo>
                    <a:lnTo>
                      <a:pt x="1" y="1944"/>
                    </a:lnTo>
                    <a:lnTo>
                      <a:pt x="47" y="2180"/>
                    </a:lnTo>
                    <a:lnTo>
                      <a:pt x="3397" y="236"/>
                    </a:lnTo>
                    <a:lnTo>
                      <a:pt x="335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57"/>
              <p:cNvSpPr/>
              <p:nvPr/>
            </p:nvSpPr>
            <p:spPr>
              <a:xfrm>
                <a:off x="2640450" y="4672000"/>
                <a:ext cx="54150" cy="36650"/>
              </a:xfrm>
              <a:custGeom>
                <a:avLst/>
                <a:gdLst/>
                <a:ahLst/>
                <a:cxnLst/>
                <a:rect l="l" t="t" r="r" b="b"/>
                <a:pathLst>
                  <a:path w="2166" h="1466" extrusionOk="0">
                    <a:moveTo>
                      <a:pt x="2120" y="0"/>
                    </a:moveTo>
                    <a:lnTo>
                      <a:pt x="1" y="1230"/>
                    </a:lnTo>
                    <a:lnTo>
                      <a:pt x="46" y="1465"/>
                    </a:lnTo>
                    <a:lnTo>
                      <a:pt x="2165" y="237"/>
                    </a:lnTo>
                    <a:lnTo>
                      <a:pt x="21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7"/>
              <p:cNvSpPr/>
              <p:nvPr/>
            </p:nvSpPr>
            <p:spPr>
              <a:xfrm>
                <a:off x="2643850" y="4661100"/>
                <a:ext cx="103275" cy="65150"/>
              </a:xfrm>
              <a:custGeom>
                <a:avLst/>
                <a:gdLst/>
                <a:ahLst/>
                <a:cxnLst/>
                <a:rect l="l" t="t" r="r" b="b"/>
                <a:pathLst>
                  <a:path w="4131" h="2606" extrusionOk="0">
                    <a:moveTo>
                      <a:pt x="4084" y="0"/>
                    </a:moveTo>
                    <a:lnTo>
                      <a:pt x="0" y="2369"/>
                    </a:lnTo>
                    <a:lnTo>
                      <a:pt x="47" y="2606"/>
                    </a:lnTo>
                    <a:lnTo>
                      <a:pt x="4131" y="236"/>
                    </a:lnTo>
                    <a:lnTo>
                      <a:pt x="40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7"/>
              <p:cNvSpPr/>
              <p:nvPr/>
            </p:nvSpPr>
            <p:spPr>
              <a:xfrm>
                <a:off x="2647275" y="4690375"/>
                <a:ext cx="83050" cy="53450"/>
              </a:xfrm>
              <a:custGeom>
                <a:avLst/>
                <a:gdLst/>
                <a:ahLst/>
                <a:cxnLst/>
                <a:rect l="l" t="t" r="r" b="b"/>
                <a:pathLst>
                  <a:path w="3322" h="2138" extrusionOk="0">
                    <a:moveTo>
                      <a:pt x="3278" y="0"/>
                    </a:moveTo>
                    <a:lnTo>
                      <a:pt x="0" y="1903"/>
                    </a:lnTo>
                    <a:lnTo>
                      <a:pt x="44" y="2138"/>
                    </a:lnTo>
                    <a:lnTo>
                      <a:pt x="3322" y="236"/>
                    </a:lnTo>
                    <a:lnTo>
                      <a:pt x="327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7"/>
              <p:cNvSpPr/>
              <p:nvPr/>
            </p:nvSpPr>
            <p:spPr>
              <a:xfrm>
                <a:off x="2779550" y="4412325"/>
                <a:ext cx="284425" cy="259250"/>
              </a:xfrm>
              <a:custGeom>
                <a:avLst/>
                <a:gdLst/>
                <a:ahLst/>
                <a:cxnLst/>
                <a:rect l="l" t="t" r="r" b="b"/>
                <a:pathLst>
                  <a:path w="11377" h="10370" extrusionOk="0">
                    <a:moveTo>
                      <a:pt x="10482" y="160"/>
                    </a:moveTo>
                    <a:lnTo>
                      <a:pt x="10732" y="1456"/>
                    </a:lnTo>
                    <a:lnTo>
                      <a:pt x="364" y="7469"/>
                    </a:lnTo>
                    <a:lnTo>
                      <a:pt x="113" y="6173"/>
                    </a:lnTo>
                    <a:lnTo>
                      <a:pt x="10482" y="160"/>
                    </a:lnTo>
                    <a:close/>
                    <a:moveTo>
                      <a:pt x="10753" y="1561"/>
                    </a:moveTo>
                    <a:lnTo>
                      <a:pt x="11004" y="2862"/>
                    </a:lnTo>
                    <a:lnTo>
                      <a:pt x="637" y="8875"/>
                    </a:lnTo>
                    <a:lnTo>
                      <a:pt x="385" y="7575"/>
                    </a:lnTo>
                    <a:lnTo>
                      <a:pt x="10753" y="1561"/>
                    </a:lnTo>
                    <a:close/>
                    <a:moveTo>
                      <a:pt x="11025" y="2967"/>
                    </a:moveTo>
                    <a:lnTo>
                      <a:pt x="11264" y="4198"/>
                    </a:lnTo>
                    <a:lnTo>
                      <a:pt x="895" y="10211"/>
                    </a:lnTo>
                    <a:lnTo>
                      <a:pt x="657" y="8981"/>
                    </a:lnTo>
                    <a:lnTo>
                      <a:pt x="11025" y="2967"/>
                    </a:lnTo>
                    <a:close/>
                    <a:moveTo>
                      <a:pt x="10555" y="1"/>
                    </a:moveTo>
                    <a:lnTo>
                      <a:pt x="31" y="6104"/>
                    </a:lnTo>
                    <a:lnTo>
                      <a:pt x="0" y="6122"/>
                    </a:lnTo>
                    <a:lnTo>
                      <a:pt x="809" y="10299"/>
                    </a:lnTo>
                    <a:lnTo>
                      <a:pt x="822" y="10369"/>
                    </a:lnTo>
                    <a:lnTo>
                      <a:pt x="11346" y="4266"/>
                    </a:lnTo>
                    <a:lnTo>
                      <a:pt x="11377" y="4248"/>
                    </a:lnTo>
                    <a:lnTo>
                      <a:pt x="10568" y="71"/>
                    </a:lnTo>
                    <a:lnTo>
                      <a:pt x="1055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7"/>
              <p:cNvSpPr/>
              <p:nvPr/>
            </p:nvSpPr>
            <p:spPr>
              <a:xfrm>
                <a:off x="2801375" y="4451100"/>
                <a:ext cx="239225" cy="200700"/>
              </a:xfrm>
              <a:custGeom>
                <a:avLst/>
                <a:gdLst/>
                <a:ahLst/>
                <a:cxnLst/>
                <a:rect l="l" t="t" r="r" b="b"/>
                <a:pathLst>
                  <a:path w="9569" h="8028" fill="none" extrusionOk="0">
                    <a:moveTo>
                      <a:pt x="1" y="8027"/>
                    </a:moveTo>
                    <a:lnTo>
                      <a:pt x="702" y="6186"/>
                    </a:lnTo>
                    <a:lnTo>
                      <a:pt x="1962" y="6759"/>
                    </a:lnTo>
                    <a:lnTo>
                      <a:pt x="3183" y="2574"/>
                    </a:lnTo>
                    <a:lnTo>
                      <a:pt x="4808" y="3981"/>
                    </a:lnTo>
                    <a:lnTo>
                      <a:pt x="5520" y="2349"/>
                    </a:lnTo>
                    <a:lnTo>
                      <a:pt x="7168" y="4166"/>
                    </a:lnTo>
                    <a:lnTo>
                      <a:pt x="7653" y="593"/>
                    </a:lnTo>
                    <a:lnTo>
                      <a:pt x="8592" y="2553"/>
                    </a:lnTo>
                    <a:lnTo>
                      <a:pt x="8986" y="338"/>
                    </a:lnTo>
                    <a:lnTo>
                      <a:pt x="9569" y="1"/>
                    </a:lnTo>
                  </a:path>
                </a:pathLst>
              </a:custGeom>
              <a:noFill/>
              <a:ln w="9525" cap="rnd"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7"/>
              <p:cNvSpPr/>
              <p:nvPr/>
            </p:nvSpPr>
            <p:spPr>
              <a:xfrm>
                <a:off x="2462075" y="4396400"/>
                <a:ext cx="54225" cy="47800"/>
              </a:xfrm>
              <a:custGeom>
                <a:avLst/>
                <a:gdLst/>
                <a:ahLst/>
                <a:cxnLst/>
                <a:rect l="l" t="t" r="r" b="b"/>
                <a:pathLst>
                  <a:path w="2169" h="1912" extrusionOk="0">
                    <a:moveTo>
                      <a:pt x="2028" y="0"/>
                    </a:moveTo>
                    <a:lnTo>
                      <a:pt x="0" y="1176"/>
                    </a:lnTo>
                    <a:lnTo>
                      <a:pt x="142" y="1911"/>
                    </a:lnTo>
                    <a:lnTo>
                      <a:pt x="2169" y="736"/>
                    </a:lnTo>
                    <a:lnTo>
                      <a:pt x="2028"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7"/>
              <p:cNvSpPr/>
              <p:nvPr/>
            </p:nvSpPr>
            <p:spPr>
              <a:xfrm>
                <a:off x="2482450" y="4427750"/>
                <a:ext cx="136100" cy="222550"/>
              </a:xfrm>
              <a:custGeom>
                <a:avLst/>
                <a:gdLst/>
                <a:ahLst/>
                <a:cxnLst/>
                <a:rect l="l" t="t" r="r" b="b"/>
                <a:pathLst>
                  <a:path w="5444" h="8902" extrusionOk="0">
                    <a:moveTo>
                      <a:pt x="4192" y="1"/>
                    </a:moveTo>
                    <a:lnTo>
                      <a:pt x="0" y="2431"/>
                    </a:lnTo>
                    <a:lnTo>
                      <a:pt x="1252" y="8902"/>
                    </a:lnTo>
                    <a:lnTo>
                      <a:pt x="5444" y="6471"/>
                    </a:lnTo>
                    <a:lnTo>
                      <a:pt x="419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7"/>
              <p:cNvSpPr/>
              <p:nvPr/>
            </p:nvSpPr>
            <p:spPr>
              <a:xfrm>
                <a:off x="2622300" y="4303600"/>
                <a:ext cx="183775" cy="128675"/>
              </a:xfrm>
              <a:custGeom>
                <a:avLst/>
                <a:gdLst/>
                <a:ahLst/>
                <a:cxnLst/>
                <a:rect l="l" t="t" r="r" b="b"/>
                <a:pathLst>
                  <a:path w="7351" h="5147" extrusionOk="0">
                    <a:moveTo>
                      <a:pt x="7158" y="1"/>
                    </a:moveTo>
                    <a:lnTo>
                      <a:pt x="1" y="4151"/>
                    </a:lnTo>
                    <a:lnTo>
                      <a:pt x="195" y="5147"/>
                    </a:lnTo>
                    <a:lnTo>
                      <a:pt x="7351" y="996"/>
                    </a:lnTo>
                    <a:lnTo>
                      <a:pt x="715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7"/>
              <p:cNvSpPr/>
              <p:nvPr/>
            </p:nvSpPr>
            <p:spPr>
              <a:xfrm>
                <a:off x="2630000" y="4361400"/>
                <a:ext cx="152375" cy="110500"/>
              </a:xfrm>
              <a:custGeom>
                <a:avLst/>
                <a:gdLst/>
                <a:ahLst/>
                <a:cxnLst/>
                <a:rect l="l" t="t" r="r" b="b"/>
                <a:pathLst>
                  <a:path w="6095" h="4420" extrusionOk="0">
                    <a:moveTo>
                      <a:pt x="5900" y="0"/>
                    </a:moveTo>
                    <a:lnTo>
                      <a:pt x="0" y="3423"/>
                    </a:lnTo>
                    <a:lnTo>
                      <a:pt x="193" y="4419"/>
                    </a:lnTo>
                    <a:lnTo>
                      <a:pt x="6094" y="997"/>
                    </a:lnTo>
                    <a:lnTo>
                      <a:pt x="59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7"/>
              <p:cNvSpPr/>
              <p:nvPr/>
            </p:nvSpPr>
            <p:spPr>
              <a:xfrm>
                <a:off x="2637650" y="4382850"/>
                <a:ext cx="183775" cy="128650"/>
              </a:xfrm>
              <a:custGeom>
                <a:avLst/>
                <a:gdLst/>
                <a:ahLst/>
                <a:cxnLst/>
                <a:rect l="l" t="t" r="r" b="b"/>
                <a:pathLst>
                  <a:path w="7351" h="5146" extrusionOk="0">
                    <a:moveTo>
                      <a:pt x="7157" y="0"/>
                    </a:moveTo>
                    <a:lnTo>
                      <a:pt x="1" y="4151"/>
                    </a:lnTo>
                    <a:lnTo>
                      <a:pt x="195" y="5146"/>
                    </a:lnTo>
                    <a:lnTo>
                      <a:pt x="7350" y="997"/>
                    </a:lnTo>
                    <a:lnTo>
                      <a:pt x="71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7"/>
              <p:cNvSpPr/>
              <p:nvPr/>
            </p:nvSpPr>
            <p:spPr>
              <a:xfrm>
                <a:off x="2645325" y="4453275"/>
                <a:ext cx="130600" cy="97850"/>
              </a:xfrm>
              <a:custGeom>
                <a:avLst/>
                <a:gdLst/>
                <a:ahLst/>
                <a:cxnLst/>
                <a:rect l="l" t="t" r="r" b="b"/>
                <a:pathLst>
                  <a:path w="5224" h="3914" extrusionOk="0">
                    <a:moveTo>
                      <a:pt x="5031" y="1"/>
                    </a:moveTo>
                    <a:lnTo>
                      <a:pt x="1" y="2918"/>
                    </a:lnTo>
                    <a:lnTo>
                      <a:pt x="194" y="3913"/>
                    </a:lnTo>
                    <a:lnTo>
                      <a:pt x="5224" y="996"/>
                    </a:lnTo>
                    <a:lnTo>
                      <a:pt x="50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7"/>
              <p:cNvSpPr/>
              <p:nvPr/>
            </p:nvSpPr>
            <p:spPr>
              <a:xfrm>
                <a:off x="2868125" y="4249175"/>
                <a:ext cx="33650" cy="50075"/>
              </a:xfrm>
              <a:custGeom>
                <a:avLst/>
                <a:gdLst/>
                <a:ahLst/>
                <a:cxnLst/>
                <a:rect l="l" t="t" r="r" b="b"/>
                <a:pathLst>
                  <a:path w="1346" h="2003" extrusionOk="0">
                    <a:moveTo>
                      <a:pt x="1079" y="0"/>
                    </a:moveTo>
                    <a:lnTo>
                      <a:pt x="0" y="627"/>
                    </a:lnTo>
                    <a:lnTo>
                      <a:pt x="265" y="2003"/>
                    </a:lnTo>
                    <a:lnTo>
                      <a:pt x="1346" y="1377"/>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7"/>
              <p:cNvSpPr/>
              <p:nvPr/>
            </p:nvSpPr>
            <p:spPr>
              <a:xfrm>
                <a:off x="2878750" y="4304300"/>
                <a:ext cx="33650" cy="50100"/>
              </a:xfrm>
              <a:custGeom>
                <a:avLst/>
                <a:gdLst/>
                <a:ahLst/>
                <a:cxnLst/>
                <a:rect l="l" t="t" r="r" b="b"/>
                <a:pathLst>
                  <a:path w="1346" h="2004" extrusionOk="0">
                    <a:moveTo>
                      <a:pt x="1081" y="0"/>
                    </a:moveTo>
                    <a:lnTo>
                      <a:pt x="1" y="626"/>
                    </a:lnTo>
                    <a:lnTo>
                      <a:pt x="268" y="2003"/>
                    </a:lnTo>
                    <a:lnTo>
                      <a:pt x="1346" y="1376"/>
                    </a:lnTo>
                    <a:lnTo>
                      <a:pt x="108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7"/>
              <p:cNvSpPr/>
              <p:nvPr/>
            </p:nvSpPr>
            <p:spPr>
              <a:xfrm>
                <a:off x="2889450" y="4359400"/>
                <a:ext cx="33650" cy="50100"/>
              </a:xfrm>
              <a:custGeom>
                <a:avLst/>
                <a:gdLst/>
                <a:ahLst/>
                <a:cxnLst/>
                <a:rect l="l" t="t" r="r" b="b"/>
                <a:pathLst>
                  <a:path w="1346" h="2004" extrusionOk="0">
                    <a:moveTo>
                      <a:pt x="1079" y="0"/>
                    </a:moveTo>
                    <a:lnTo>
                      <a:pt x="1" y="627"/>
                    </a:lnTo>
                    <a:lnTo>
                      <a:pt x="267" y="2003"/>
                    </a:lnTo>
                    <a:lnTo>
                      <a:pt x="1346" y="1378"/>
                    </a:lnTo>
                    <a:lnTo>
                      <a:pt x="1079"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7"/>
              <p:cNvSpPr/>
              <p:nvPr/>
            </p:nvSpPr>
            <p:spPr>
              <a:xfrm>
                <a:off x="2909400" y="4189000"/>
                <a:ext cx="91925" cy="64300"/>
              </a:xfrm>
              <a:custGeom>
                <a:avLst/>
                <a:gdLst/>
                <a:ahLst/>
                <a:cxnLst/>
                <a:rect l="l" t="t" r="r" b="b"/>
                <a:pathLst>
                  <a:path w="3677" h="2572" extrusionOk="0">
                    <a:moveTo>
                      <a:pt x="3580" y="0"/>
                    </a:moveTo>
                    <a:lnTo>
                      <a:pt x="1" y="2075"/>
                    </a:lnTo>
                    <a:lnTo>
                      <a:pt x="97" y="2572"/>
                    </a:lnTo>
                    <a:lnTo>
                      <a:pt x="3676" y="497"/>
                    </a:lnTo>
                    <a:lnTo>
                      <a:pt x="35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7"/>
              <p:cNvSpPr/>
              <p:nvPr/>
            </p:nvSpPr>
            <p:spPr>
              <a:xfrm>
                <a:off x="2914875" y="4217175"/>
                <a:ext cx="91900" cy="64350"/>
              </a:xfrm>
              <a:custGeom>
                <a:avLst/>
                <a:gdLst/>
                <a:ahLst/>
                <a:cxnLst/>
                <a:rect l="l" t="t" r="r" b="b"/>
                <a:pathLst>
                  <a:path w="3676" h="2574" extrusionOk="0">
                    <a:moveTo>
                      <a:pt x="3578" y="1"/>
                    </a:moveTo>
                    <a:lnTo>
                      <a:pt x="1" y="2075"/>
                    </a:lnTo>
                    <a:lnTo>
                      <a:pt x="97" y="2574"/>
                    </a:lnTo>
                    <a:lnTo>
                      <a:pt x="3675" y="497"/>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7"/>
              <p:cNvSpPr/>
              <p:nvPr/>
            </p:nvSpPr>
            <p:spPr>
              <a:xfrm>
                <a:off x="2920375" y="4245350"/>
                <a:ext cx="91850" cy="64350"/>
              </a:xfrm>
              <a:custGeom>
                <a:avLst/>
                <a:gdLst/>
                <a:ahLst/>
                <a:cxnLst/>
                <a:rect l="l" t="t" r="r" b="b"/>
                <a:pathLst>
                  <a:path w="3674" h="2574" extrusionOk="0">
                    <a:moveTo>
                      <a:pt x="3577" y="1"/>
                    </a:moveTo>
                    <a:lnTo>
                      <a:pt x="0" y="2075"/>
                    </a:lnTo>
                    <a:lnTo>
                      <a:pt x="96" y="2574"/>
                    </a:lnTo>
                    <a:lnTo>
                      <a:pt x="3673"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7"/>
              <p:cNvSpPr/>
              <p:nvPr/>
            </p:nvSpPr>
            <p:spPr>
              <a:xfrm>
                <a:off x="2925800" y="4273525"/>
                <a:ext cx="91875" cy="64375"/>
              </a:xfrm>
              <a:custGeom>
                <a:avLst/>
                <a:gdLst/>
                <a:ahLst/>
                <a:cxnLst/>
                <a:rect l="l" t="t" r="r" b="b"/>
                <a:pathLst>
                  <a:path w="3675" h="2575" extrusionOk="0">
                    <a:moveTo>
                      <a:pt x="3578" y="1"/>
                    </a:moveTo>
                    <a:lnTo>
                      <a:pt x="0" y="2076"/>
                    </a:lnTo>
                    <a:lnTo>
                      <a:pt x="97" y="2574"/>
                    </a:lnTo>
                    <a:lnTo>
                      <a:pt x="3674" y="500"/>
                    </a:lnTo>
                    <a:lnTo>
                      <a:pt x="357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7"/>
              <p:cNvSpPr/>
              <p:nvPr/>
            </p:nvSpPr>
            <p:spPr>
              <a:xfrm>
                <a:off x="2931275" y="4301725"/>
                <a:ext cx="91875" cy="64375"/>
              </a:xfrm>
              <a:custGeom>
                <a:avLst/>
                <a:gdLst/>
                <a:ahLst/>
                <a:cxnLst/>
                <a:rect l="l" t="t" r="r" b="b"/>
                <a:pathLst>
                  <a:path w="3675" h="2575" extrusionOk="0">
                    <a:moveTo>
                      <a:pt x="3577" y="1"/>
                    </a:moveTo>
                    <a:lnTo>
                      <a:pt x="0" y="2076"/>
                    </a:lnTo>
                    <a:lnTo>
                      <a:pt x="96" y="2574"/>
                    </a:lnTo>
                    <a:lnTo>
                      <a:pt x="3674" y="499"/>
                    </a:lnTo>
                    <a:lnTo>
                      <a:pt x="3577"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7"/>
              <p:cNvSpPr/>
              <p:nvPr/>
            </p:nvSpPr>
            <p:spPr>
              <a:xfrm>
                <a:off x="2936700" y="4329900"/>
                <a:ext cx="91875" cy="64375"/>
              </a:xfrm>
              <a:custGeom>
                <a:avLst/>
                <a:gdLst/>
                <a:ahLst/>
                <a:cxnLst/>
                <a:rect l="l" t="t" r="r" b="b"/>
                <a:pathLst>
                  <a:path w="3675" h="2575" extrusionOk="0">
                    <a:moveTo>
                      <a:pt x="3579" y="1"/>
                    </a:moveTo>
                    <a:lnTo>
                      <a:pt x="0" y="2076"/>
                    </a:lnTo>
                    <a:lnTo>
                      <a:pt x="98" y="2574"/>
                    </a:lnTo>
                    <a:lnTo>
                      <a:pt x="3674" y="500"/>
                    </a:lnTo>
                    <a:lnTo>
                      <a:pt x="3579"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7"/>
              <p:cNvSpPr/>
              <p:nvPr/>
            </p:nvSpPr>
            <p:spPr>
              <a:xfrm>
                <a:off x="2822125" y="4128925"/>
                <a:ext cx="166025" cy="100250"/>
              </a:xfrm>
              <a:custGeom>
                <a:avLst/>
                <a:gdLst/>
                <a:ahLst/>
                <a:cxnLst/>
                <a:rect l="l" t="t" r="r" b="b"/>
                <a:pathLst>
                  <a:path w="6641" h="4010" extrusionOk="0">
                    <a:moveTo>
                      <a:pt x="6606" y="0"/>
                    </a:moveTo>
                    <a:lnTo>
                      <a:pt x="1" y="3831"/>
                    </a:lnTo>
                    <a:lnTo>
                      <a:pt x="36" y="4009"/>
                    </a:lnTo>
                    <a:lnTo>
                      <a:pt x="6641" y="179"/>
                    </a:lnTo>
                    <a:lnTo>
                      <a:pt x="6606" y="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7"/>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7"/>
              <p:cNvSpPr/>
              <p:nvPr/>
            </p:nvSpPr>
            <p:spPr>
              <a:xfrm>
                <a:off x="2316425" y="4007750"/>
                <a:ext cx="749850" cy="925600"/>
              </a:xfrm>
              <a:custGeom>
                <a:avLst/>
                <a:gdLst/>
                <a:ahLst/>
                <a:cxnLst/>
                <a:rect l="l" t="t" r="r" b="b"/>
                <a:pathLst>
                  <a:path w="29994" h="37024" extrusionOk="0">
                    <a:moveTo>
                      <a:pt x="4649" y="37014"/>
                    </a:moveTo>
                    <a:lnTo>
                      <a:pt x="4667" y="37023"/>
                    </a:lnTo>
                    <a:lnTo>
                      <a:pt x="4665" y="37020"/>
                    </a:lnTo>
                    <a:cubicBezTo>
                      <a:pt x="4661" y="37017"/>
                      <a:pt x="4655" y="37015"/>
                      <a:pt x="4649" y="37014"/>
                    </a:cubicBezTo>
                    <a:close/>
                    <a:moveTo>
                      <a:pt x="29982" y="283"/>
                    </a:moveTo>
                    <a:cubicBezTo>
                      <a:pt x="29985" y="287"/>
                      <a:pt x="29990" y="287"/>
                      <a:pt x="29992" y="289"/>
                    </a:cubicBezTo>
                    <a:lnTo>
                      <a:pt x="29994" y="289"/>
                    </a:lnTo>
                    <a:close/>
                    <a:moveTo>
                      <a:pt x="29618" y="96"/>
                    </a:moveTo>
                    <a:cubicBezTo>
                      <a:pt x="29478" y="13"/>
                      <a:pt x="29294" y="1"/>
                      <a:pt x="29136" y="93"/>
                    </a:cubicBezTo>
                    <a:lnTo>
                      <a:pt x="272" y="16757"/>
                    </a:lnTo>
                    <a:cubicBezTo>
                      <a:pt x="93" y="16860"/>
                      <a:pt x="0" y="17065"/>
                      <a:pt x="42" y="17268"/>
                    </a:cubicBezTo>
                    <a:lnTo>
                      <a:pt x="4002" y="36496"/>
                    </a:lnTo>
                    <a:cubicBezTo>
                      <a:pt x="4039" y="36674"/>
                      <a:pt x="4168" y="36799"/>
                      <a:pt x="4324" y="36849"/>
                    </a:cubicBezTo>
                    <a:lnTo>
                      <a:pt x="4325" y="36854"/>
                    </a:lnTo>
                    <a:lnTo>
                      <a:pt x="4537" y="36959"/>
                    </a:lnTo>
                    <a:cubicBezTo>
                      <a:pt x="4441" y="36893"/>
                      <a:pt x="4364" y="36792"/>
                      <a:pt x="4337" y="36662"/>
                    </a:cubicBezTo>
                    <a:lnTo>
                      <a:pt x="378" y="17436"/>
                    </a:lnTo>
                    <a:cubicBezTo>
                      <a:pt x="336" y="17233"/>
                      <a:pt x="428" y="17028"/>
                      <a:pt x="607" y="16926"/>
                    </a:cubicBezTo>
                    <a:lnTo>
                      <a:pt x="29472" y="261"/>
                    </a:lnTo>
                    <a:cubicBezTo>
                      <a:pt x="29603" y="184"/>
                      <a:pt x="29749" y="182"/>
                      <a:pt x="29877" y="230"/>
                    </a:cubicBez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4" name="Google Shape;1634;p57"/>
            <p:cNvGrpSpPr/>
            <p:nvPr/>
          </p:nvGrpSpPr>
          <p:grpSpPr>
            <a:xfrm>
              <a:off x="2567637" y="4061975"/>
              <a:ext cx="814325" cy="880250"/>
              <a:chOff x="2189850" y="3376175"/>
              <a:chExt cx="814325" cy="880250"/>
            </a:xfrm>
          </p:grpSpPr>
          <p:sp>
            <p:nvSpPr>
              <p:cNvPr id="1635" name="Google Shape;1635;p57"/>
              <p:cNvSpPr/>
              <p:nvPr/>
            </p:nvSpPr>
            <p:spPr>
              <a:xfrm>
                <a:off x="2189850" y="3376175"/>
                <a:ext cx="814325" cy="880250"/>
              </a:xfrm>
              <a:custGeom>
                <a:avLst/>
                <a:gdLst/>
                <a:ahLst/>
                <a:cxnLst/>
                <a:rect l="l" t="t" r="r" b="b"/>
                <a:pathLst>
                  <a:path w="32573" h="35210" extrusionOk="0">
                    <a:moveTo>
                      <a:pt x="347" y="16144"/>
                    </a:moveTo>
                    <a:lnTo>
                      <a:pt x="27947" y="209"/>
                    </a:lnTo>
                    <a:cubicBezTo>
                      <a:pt x="28309" y="0"/>
                      <a:pt x="28769" y="207"/>
                      <a:pt x="28852" y="615"/>
                    </a:cubicBezTo>
                    <a:lnTo>
                      <a:pt x="32519" y="18413"/>
                    </a:lnTo>
                    <a:cubicBezTo>
                      <a:pt x="32573" y="18671"/>
                      <a:pt x="32454" y="18934"/>
                      <a:pt x="32225" y="19066"/>
                    </a:cubicBezTo>
                    <a:lnTo>
                      <a:pt x="4624" y="35001"/>
                    </a:lnTo>
                    <a:cubicBezTo>
                      <a:pt x="4262" y="35210"/>
                      <a:pt x="3802" y="35004"/>
                      <a:pt x="3719" y="34595"/>
                    </a:cubicBezTo>
                    <a:lnTo>
                      <a:pt x="54" y="16799"/>
                    </a:lnTo>
                    <a:cubicBezTo>
                      <a:pt x="0" y="16538"/>
                      <a:pt x="120" y="16276"/>
                      <a:pt x="347" y="16144"/>
                    </a:cubicBezTo>
                    <a:close/>
                  </a:path>
                </a:pathLst>
              </a:custGeom>
              <a:gradFill>
                <a:gsLst>
                  <a:gs pos="0">
                    <a:srgbClr val="748BFF">
                      <a:alpha val="51764"/>
                    </a:srgbClr>
                  </a:gs>
                  <a:gs pos="100000">
                    <a:srgbClr val="7659FF">
                      <a:alpha val="51372"/>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57"/>
              <p:cNvSpPr/>
              <p:nvPr/>
            </p:nvSpPr>
            <p:spPr>
              <a:xfrm>
                <a:off x="2259425" y="3651850"/>
                <a:ext cx="238600" cy="334100"/>
              </a:xfrm>
              <a:custGeom>
                <a:avLst/>
                <a:gdLst/>
                <a:ahLst/>
                <a:cxnLst/>
                <a:rect l="l" t="t" r="r" b="b"/>
                <a:pathLst>
                  <a:path w="9544" h="13364" extrusionOk="0">
                    <a:moveTo>
                      <a:pt x="9461" y="1"/>
                    </a:moveTo>
                    <a:lnTo>
                      <a:pt x="6927" y="1483"/>
                    </a:lnTo>
                    <a:lnTo>
                      <a:pt x="6984" y="1840"/>
                    </a:lnTo>
                    <a:lnTo>
                      <a:pt x="9520" y="358"/>
                    </a:lnTo>
                    <a:lnTo>
                      <a:pt x="9461" y="1"/>
                    </a:lnTo>
                    <a:close/>
                    <a:moveTo>
                      <a:pt x="8482" y="1868"/>
                    </a:moveTo>
                    <a:lnTo>
                      <a:pt x="7949" y="2179"/>
                    </a:lnTo>
                    <a:lnTo>
                      <a:pt x="8003" y="2510"/>
                    </a:lnTo>
                    <a:lnTo>
                      <a:pt x="8536" y="2199"/>
                    </a:lnTo>
                    <a:lnTo>
                      <a:pt x="8482" y="1868"/>
                    </a:lnTo>
                    <a:close/>
                    <a:moveTo>
                      <a:pt x="7494" y="2940"/>
                    </a:moveTo>
                    <a:lnTo>
                      <a:pt x="7098" y="3171"/>
                    </a:lnTo>
                    <a:lnTo>
                      <a:pt x="7151" y="3502"/>
                    </a:lnTo>
                    <a:lnTo>
                      <a:pt x="7548" y="3271"/>
                    </a:lnTo>
                    <a:lnTo>
                      <a:pt x="7494" y="2940"/>
                    </a:lnTo>
                    <a:close/>
                    <a:moveTo>
                      <a:pt x="7779" y="2281"/>
                    </a:moveTo>
                    <a:lnTo>
                      <a:pt x="6058" y="3288"/>
                    </a:lnTo>
                    <a:lnTo>
                      <a:pt x="6111" y="3618"/>
                    </a:lnTo>
                    <a:lnTo>
                      <a:pt x="7833" y="2611"/>
                    </a:lnTo>
                    <a:lnTo>
                      <a:pt x="7779" y="2281"/>
                    </a:lnTo>
                    <a:close/>
                    <a:moveTo>
                      <a:pt x="6982" y="3240"/>
                    </a:moveTo>
                    <a:lnTo>
                      <a:pt x="6600" y="3463"/>
                    </a:lnTo>
                    <a:lnTo>
                      <a:pt x="6653" y="3794"/>
                    </a:lnTo>
                    <a:lnTo>
                      <a:pt x="7036" y="3570"/>
                    </a:lnTo>
                    <a:lnTo>
                      <a:pt x="6982" y="3240"/>
                    </a:lnTo>
                    <a:close/>
                    <a:moveTo>
                      <a:pt x="5999" y="2026"/>
                    </a:moveTo>
                    <a:lnTo>
                      <a:pt x="3464" y="3508"/>
                    </a:lnTo>
                    <a:lnTo>
                      <a:pt x="3522" y="3866"/>
                    </a:lnTo>
                    <a:lnTo>
                      <a:pt x="6055" y="2384"/>
                    </a:lnTo>
                    <a:lnTo>
                      <a:pt x="5999" y="2026"/>
                    </a:lnTo>
                    <a:close/>
                    <a:moveTo>
                      <a:pt x="5814" y="3427"/>
                    </a:moveTo>
                    <a:lnTo>
                      <a:pt x="5545" y="3586"/>
                    </a:lnTo>
                    <a:lnTo>
                      <a:pt x="5599" y="3916"/>
                    </a:lnTo>
                    <a:lnTo>
                      <a:pt x="5868" y="3759"/>
                    </a:lnTo>
                    <a:lnTo>
                      <a:pt x="5814" y="3427"/>
                    </a:lnTo>
                    <a:close/>
                    <a:moveTo>
                      <a:pt x="9490" y="2760"/>
                    </a:moveTo>
                    <a:lnTo>
                      <a:pt x="7865" y="3711"/>
                    </a:lnTo>
                    <a:lnTo>
                      <a:pt x="7918" y="4041"/>
                    </a:lnTo>
                    <a:lnTo>
                      <a:pt x="9544" y="3091"/>
                    </a:lnTo>
                    <a:lnTo>
                      <a:pt x="9490" y="2760"/>
                    </a:lnTo>
                    <a:close/>
                    <a:moveTo>
                      <a:pt x="6513" y="3514"/>
                    </a:moveTo>
                    <a:lnTo>
                      <a:pt x="6130" y="3737"/>
                    </a:lnTo>
                    <a:lnTo>
                      <a:pt x="6184" y="4068"/>
                    </a:lnTo>
                    <a:lnTo>
                      <a:pt x="6566" y="3844"/>
                    </a:lnTo>
                    <a:lnTo>
                      <a:pt x="6513" y="3514"/>
                    </a:lnTo>
                    <a:close/>
                    <a:moveTo>
                      <a:pt x="8154" y="3046"/>
                    </a:moveTo>
                    <a:lnTo>
                      <a:pt x="6899" y="3780"/>
                    </a:lnTo>
                    <a:lnTo>
                      <a:pt x="6952" y="4111"/>
                    </a:lnTo>
                    <a:lnTo>
                      <a:pt x="8208" y="3377"/>
                    </a:lnTo>
                    <a:lnTo>
                      <a:pt x="8154" y="3046"/>
                    </a:lnTo>
                    <a:close/>
                    <a:moveTo>
                      <a:pt x="9322" y="3351"/>
                    </a:moveTo>
                    <a:lnTo>
                      <a:pt x="8300" y="3949"/>
                    </a:lnTo>
                    <a:lnTo>
                      <a:pt x="8353" y="4279"/>
                    </a:lnTo>
                    <a:lnTo>
                      <a:pt x="9374" y="3682"/>
                    </a:lnTo>
                    <a:lnTo>
                      <a:pt x="9322" y="3351"/>
                    </a:lnTo>
                    <a:close/>
                    <a:moveTo>
                      <a:pt x="5887" y="3879"/>
                    </a:moveTo>
                    <a:lnTo>
                      <a:pt x="5618" y="4036"/>
                    </a:lnTo>
                    <a:lnTo>
                      <a:pt x="5672" y="4367"/>
                    </a:lnTo>
                    <a:lnTo>
                      <a:pt x="5941" y="4211"/>
                    </a:lnTo>
                    <a:lnTo>
                      <a:pt x="5887" y="3879"/>
                    </a:lnTo>
                    <a:close/>
                    <a:moveTo>
                      <a:pt x="6768" y="3857"/>
                    </a:moveTo>
                    <a:lnTo>
                      <a:pt x="6203" y="4189"/>
                    </a:lnTo>
                    <a:lnTo>
                      <a:pt x="6256" y="4519"/>
                    </a:lnTo>
                    <a:lnTo>
                      <a:pt x="6821" y="4189"/>
                    </a:lnTo>
                    <a:lnTo>
                      <a:pt x="6768" y="3857"/>
                    </a:lnTo>
                    <a:close/>
                    <a:moveTo>
                      <a:pt x="8882" y="4102"/>
                    </a:moveTo>
                    <a:lnTo>
                      <a:pt x="8509" y="4320"/>
                    </a:lnTo>
                    <a:lnTo>
                      <a:pt x="8563" y="4650"/>
                    </a:lnTo>
                    <a:lnTo>
                      <a:pt x="8936" y="4433"/>
                    </a:lnTo>
                    <a:lnTo>
                      <a:pt x="8882" y="4102"/>
                    </a:lnTo>
                    <a:close/>
                    <a:moveTo>
                      <a:pt x="8067" y="4084"/>
                    </a:moveTo>
                    <a:lnTo>
                      <a:pt x="7608" y="4352"/>
                    </a:lnTo>
                    <a:lnTo>
                      <a:pt x="7661" y="4683"/>
                    </a:lnTo>
                    <a:lnTo>
                      <a:pt x="8121" y="4415"/>
                    </a:lnTo>
                    <a:lnTo>
                      <a:pt x="8067" y="4084"/>
                    </a:lnTo>
                    <a:close/>
                    <a:moveTo>
                      <a:pt x="5959" y="4330"/>
                    </a:moveTo>
                    <a:lnTo>
                      <a:pt x="5689" y="4488"/>
                    </a:lnTo>
                    <a:lnTo>
                      <a:pt x="5743" y="4819"/>
                    </a:lnTo>
                    <a:lnTo>
                      <a:pt x="6012" y="4660"/>
                    </a:lnTo>
                    <a:lnTo>
                      <a:pt x="5959" y="4330"/>
                    </a:lnTo>
                    <a:close/>
                    <a:moveTo>
                      <a:pt x="7639" y="3842"/>
                    </a:moveTo>
                    <a:lnTo>
                      <a:pt x="6274" y="4640"/>
                    </a:lnTo>
                    <a:lnTo>
                      <a:pt x="6328" y="4970"/>
                    </a:lnTo>
                    <a:lnTo>
                      <a:pt x="7692" y="4173"/>
                    </a:lnTo>
                    <a:lnTo>
                      <a:pt x="7639" y="3842"/>
                    </a:lnTo>
                    <a:close/>
                    <a:moveTo>
                      <a:pt x="6031" y="4781"/>
                    </a:moveTo>
                    <a:lnTo>
                      <a:pt x="5762" y="4939"/>
                    </a:lnTo>
                    <a:lnTo>
                      <a:pt x="5816" y="5269"/>
                    </a:lnTo>
                    <a:lnTo>
                      <a:pt x="6085" y="5112"/>
                    </a:lnTo>
                    <a:lnTo>
                      <a:pt x="6031" y="4781"/>
                    </a:lnTo>
                    <a:close/>
                    <a:moveTo>
                      <a:pt x="7478" y="4429"/>
                    </a:moveTo>
                    <a:lnTo>
                      <a:pt x="6347" y="5091"/>
                    </a:lnTo>
                    <a:lnTo>
                      <a:pt x="6401" y="5422"/>
                    </a:lnTo>
                    <a:lnTo>
                      <a:pt x="7531" y="4761"/>
                    </a:lnTo>
                    <a:lnTo>
                      <a:pt x="7478" y="4429"/>
                    </a:lnTo>
                    <a:close/>
                    <a:moveTo>
                      <a:pt x="8238" y="4479"/>
                    </a:moveTo>
                    <a:lnTo>
                      <a:pt x="7118" y="5135"/>
                    </a:lnTo>
                    <a:lnTo>
                      <a:pt x="7171" y="5465"/>
                    </a:lnTo>
                    <a:lnTo>
                      <a:pt x="8291" y="4809"/>
                    </a:lnTo>
                    <a:lnTo>
                      <a:pt x="8238" y="4479"/>
                    </a:lnTo>
                    <a:close/>
                    <a:moveTo>
                      <a:pt x="6105" y="5232"/>
                    </a:moveTo>
                    <a:lnTo>
                      <a:pt x="5835" y="5391"/>
                    </a:lnTo>
                    <a:lnTo>
                      <a:pt x="5888" y="5721"/>
                    </a:lnTo>
                    <a:lnTo>
                      <a:pt x="6159" y="5564"/>
                    </a:lnTo>
                    <a:lnTo>
                      <a:pt x="6105" y="5232"/>
                    </a:lnTo>
                    <a:close/>
                    <a:moveTo>
                      <a:pt x="7857" y="5197"/>
                    </a:moveTo>
                    <a:lnTo>
                      <a:pt x="7460" y="5428"/>
                    </a:lnTo>
                    <a:lnTo>
                      <a:pt x="7513" y="5758"/>
                    </a:lnTo>
                    <a:lnTo>
                      <a:pt x="7910" y="5528"/>
                    </a:lnTo>
                    <a:lnTo>
                      <a:pt x="7857" y="5197"/>
                    </a:lnTo>
                    <a:close/>
                    <a:moveTo>
                      <a:pt x="7005" y="5201"/>
                    </a:moveTo>
                    <a:lnTo>
                      <a:pt x="6421" y="5542"/>
                    </a:lnTo>
                    <a:lnTo>
                      <a:pt x="6475" y="5873"/>
                    </a:lnTo>
                    <a:lnTo>
                      <a:pt x="7058" y="5531"/>
                    </a:lnTo>
                    <a:lnTo>
                      <a:pt x="7005" y="5201"/>
                    </a:lnTo>
                    <a:close/>
                    <a:moveTo>
                      <a:pt x="2535" y="4051"/>
                    </a:moveTo>
                    <a:lnTo>
                      <a:pt x="1" y="5531"/>
                    </a:lnTo>
                    <a:lnTo>
                      <a:pt x="57" y="5889"/>
                    </a:lnTo>
                    <a:lnTo>
                      <a:pt x="2593" y="4408"/>
                    </a:lnTo>
                    <a:lnTo>
                      <a:pt x="2535" y="4051"/>
                    </a:lnTo>
                    <a:close/>
                    <a:moveTo>
                      <a:pt x="6177" y="5684"/>
                    </a:moveTo>
                    <a:lnTo>
                      <a:pt x="5906" y="5841"/>
                    </a:lnTo>
                    <a:lnTo>
                      <a:pt x="5960" y="6172"/>
                    </a:lnTo>
                    <a:lnTo>
                      <a:pt x="6230" y="6014"/>
                    </a:lnTo>
                    <a:lnTo>
                      <a:pt x="6177" y="5684"/>
                    </a:lnTo>
                    <a:close/>
                    <a:moveTo>
                      <a:pt x="3291" y="4904"/>
                    </a:moveTo>
                    <a:lnTo>
                      <a:pt x="1554" y="5919"/>
                    </a:lnTo>
                    <a:lnTo>
                      <a:pt x="1608" y="6250"/>
                    </a:lnTo>
                    <a:lnTo>
                      <a:pt x="3345" y="5234"/>
                    </a:lnTo>
                    <a:lnTo>
                      <a:pt x="3291" y="4904"/>
                    </a:lnTo>
                    <a:close/>
                    <a:moveTo>
                      <a:pt x="7191" y="5585"/>
                    </a:moveTo>
                    <a:lnTo>
                      <a:pt x="6492" y="5994"/>
                    </a:lnTo>
                    <a:lnTo>
                      <a:pt x="6546" y="6324"/>
                    </a:lnTo>
                    <a:lnTo>
                      <a:pt x="7244" y="5916"/>
                    </a:lnTo>
                    <a:lnTo>
                      <a:pt x="7191" y="5585"/>
                    </a:lnTo>
                    <a:close/>
                    <a:moveTo>
                      <a:pt x="6249" y="6135"/>
                    </a:moveTo>
                    <a:lnTo>
                      <a:pt x="5980" y="6293"/>
                    </a:lnTo>
                    <a:lnTo>
                      <a:pt x="6034" y="6624"/>
                    </a:lnTo>
                    <a:lnTo>
                      <a:pt x="6303" y="6465"/>
                    </a:lnTo>
                    <a:lnTo>
                      <a:pt x="6249" y="6135"/>
                    </a:lnTo>
                    <a:close/>
                    <a:moveTo>
                      <a:pt x="2956" y="5591"/>
                    </a:moveTo>
                    <a:lnTo>
                      <a:pt x="1741" y="6302"/>
                    </a:lnTo>
                    <a:lnTo>
                      <a:pt x="1795" y="6632"/>
                    </a:lnTo>
                    <a:lnTo>
                      <a:pt x="3010" y="5922"/>
                    </a:lnTo>
                    <a:lnTo>
                      <a:pt x="2956" y="5591"/>
                    </a:lnTo>
                    <a:close/>
                    <a:moveTo>
                      <a:pt x="1286" y="6076"/>
                    </a:moveTo>
                    <a:lnTo>
                      <a:pt x="702" y="6417"/>
                    </a:lnTo>
                    <a:lnTo>
                      <a:pt x="756" y="6747"/>
                    </a:lnTo>
                    <a:lnTo>
                      <a:pt x="1340" y="6406"/>
                    </a:lnTo>
                    <a:lnTo>
                      <a:pt x="1286" y="6076"/>
                    </a:lnTo>
                    <a:close/>
                    <a:moveTo>
                      <a:pt x="1626" y="6370"/>
                    </a:moveTo>
                    <a:lnTo>
                      <a:pt x="1242" y="6593"/>
                    </a:lnTo>
                    <a:lnTo>
                      <a:pt x="1296" y="6924"/>
                    </a:lnTo>
                    <a:lnTo>
                      <a:pt x="1679" y="6701"/>
                    </a:lnTo>
                    <a:lnTo>
                      <a:pt x="1626" y="6370"/>
                    </a:lnTo>
                    <a:close/>
                    <a:moveTo>
                      <a:pt x="459" y="6560"/>
                    </a:moveTo>
                    <a:lnTo>
                      <a:pt x="190" y="6717"/>
                    </a:lnTo>
                    <a:lnTo>
                      <a:pt x="244" y="7048"/>
                    </a:lnTo>
                    <a:lnTo>
                      <a:pt x="513" y="6890"/>
                    </a:lnTo>
                    <a:lnTo>
                      <a:pt x="459" y="6560"/>
                    </a:lnTo>
                    <a:close/>
                    <a:moveTo>
                      <a:pt x="4707" y="6543"/>
                    </a:moveTo>
                    <a:lnTo>
                      <a:pt x="4334" y="6761"/>
                    </a:lnTo>
                    <a:lnTo>
                      <a:pt x="4387" y="7091"/>
                    </a:lnTo>
                    <a:lnTo>
                      <a:pt x="4760" y="6874"/>
                    </a:lnTo>
                    <a:lnTo>
                      <a:pt x="4707" y="6543"/>
                    </a:lnTo>
                    <a:close/>
                    <a:moveTo>
                      <a:pt x="1156" y="6644"/>
                    </a:moveTo>
                    <a:lnTo>
                      <a:pt x="774" y="6867"/>
                    </a:lnTo>
                    <a:lnTo>
                      <a:pt x="827" y="7198"/>
                    </a:lnTo>
                    <a:lnTo>
                      <a:pt x="1210" y="6974"/>
                    </a:lnTo>
                    <a:lnTo>
                      <a:pt x="1156" y="6644"/>
                    </a:lnTo>
                    <a:close/>
                    <a:moveTo>
                      <a:pt x="3967" y="6483"/>
                    </a:moveTo>
                    <a:lnTo>
                      <a:pt x="2944" y="7080"/>
                    </a:lnTo>
                    <a:lnTo>
                      <a:pt x="2998" y="7411"/>
                    </a:lnTo>
                    <a:lnTo>
                      <a:pt x="4020" y="6815"/>
                    </a:lnTo>
                    <a:lnTo>
                      <a:pt x="3967" y="6483"/>
                    </a:lnTo>
                    <a:close/>
                    <a:moveTo>
                      <a:pt x="532" y="7011"/>
                    </a:moveTo>
                    <a:lnTo>
                      <a:pt x="263" y="7168"/>
                    </a:lnTo>
                    <a:lnTo>
                      <a:pt x="316" y="7500"/>
                    </a:lnTo>
                    <a:lnTo>
                      <a:pt x="585" y="7341"/>
                    </a:lnTo>
                    <a:lnTo>
                      <a:pt x="532" y="7011"/>
                    </a:lnTo>
                    <a:close/>
                    <a:moveTo>
                      <a:pt x="1977" y="6660"/>
                    </a:moveTo>
                    <a:lnTo>
                      <a:pt x="846" y="7321"/>
                    </a:lnTo>
                    <a:lnTo>
                      <a:pt x="900" y="7651"/>
                    </a:lnTo>
                    <a:lnTo>
                      <a:pt x="2031" y="6990"/>
                    </a:lnTo>
                    <a:lnTo>
                      <a:pt x="1977" y="6660"/>
                    </a:lnTo>
                    <a:close/>
                    <a:moveTo>
                      <a:pt x="2712" y="7215"/>
                    </a:moveTo>
                    <a:lnTo>
                      <a:pt x="2253" y="7483"/>
                    </a:lnTo>
                    <a:lnTo>
                      <a:pt x="2307" y="7813"/>
                    </a:lnTo>
                    <a:lnTo>
                      <a:pt x="2766" y="7545"/>
                    </a:lnTo>
                    <a:lnTo>
                      <a:pt x="2712" y="7215"/>
                    </a:lnTo>
                    <a:close/>
                    <a:moveTo>
                      <a:pt x="603" y="7461"/>
                    </a:moveTo>
                    <a:lnTo>
                      <a:pt x="334" y="7619"/>
                    </a:lnTo>
                    <a:lnTo>
                      <a:pt x="388" y="7949"/>
                    </a:lnTo>
                    <a:lnTo>
                      <a:pt x="657" y="7791"/>
                    </a:lnTo>
                    <a:lnTo>
                      <a:pt x="603" y="7461"/>
                    </a:lnTo>
                    <a:close/>
                    <a:moveTo>
                      <a:pt x="4205" y="6836"/>
                    </a:moveTo>
                    <a:lnTo>
                      <a:pt x="2712" y="7708"/>
                    </a:lnTo>
                    <a:lnTo>
                      <a:pt x="2766" y="8038"/>
                    </a:lnTo>
                    <a:lnTo>
                      <a:pt x="4259" y="7167"/>
                    </a:lnTo>
                    <a:lnTo>
                      <a:pt x="4205" y="6836"/>
                    </a:lnTo>
                    <a:close/>
                    <a:moveTo>
                      <a:pt x="1268" y="7566"/>
                    </a:moveTo>
                    <a:lnTo>
                      <a:pt x="919" y="7770"/>
                    </a:lnTo>
                    <a:lnTo>
                      <a:pt x="973" y="8101"/>
                    </a:lnTo>
                    <a:lnTo>
                      <a:pt x="1322" y="7896"/>
                    </a:lnTo>
                    <a:lnTo>
                      <a:pt x="1268" y="7566"/>
                    </a:lnTo>
                    <a:close/>
                    <a:moveTo>
                      <a:pt x="676" y="7912"/>
                    </a:moveTo>
                    <a:lnTo>
                      <a:pt x="407" y="8069"/>
                    </a:lnTo>
                    <a:lnTo>
                      <a:pt x="460" y="8400"/>
                    </a:lnTo>
                    <a:lnTo>
                      <a:pt x="730" y="8242"/>
                    </a:lnTo>
                    <a:lnTo>
                      <a:pt x="676" y="7912"/>
                    </a:lnTo>
                    <a:close/>
                    <a:moveTo>
                      <a:pt x="2121" y="7560"/>
                    </a:moveTo>
                    <a:lnTo>
                      <a:pt x="991" y="8222"/>
                    </a:lnTo>
                    <a:lnTo>
                      <a:pt x="1044" y="8552"/>
                    </a:lnTo>
                    <a:lnTo>
                      <a:pt x="2175" y="7890"/>
                    </a:lnTo>
                    <a:lnTo>
                      <a:pt x="2121" y="7560"/>
                    </a:lnTo>
                    <a:close/>
                    <a:moveTo>
                      <a:pt x="750" y="8363"/>
                    </a:moveTo>
                    <a:lnTo>
                      <a:pt x="479" y="8519"/>
                    </a:lnTo>
                    <a:lnTo>
                      <a:pt x="533" y="8849"/>
                    </a:lnTo>
                    <a:lnTo>
                      <a:pt x="804" y="8692"/>
                    </a:lnTo>
                    <a:lnTo>
                      <a:pt x="750" y="8363"/>
                    </a:lnTo>
                    <a:close/>
                    <a:moveTo>
                      <a:pt x="5356" y="6657"/>
                    </a:moveTo>
                    <a:lnTo>
                      <a:pt x="2105" y="8558"/>
                    </a:lnTo>
                    <a:lnTo>
                      <a:pt x="2158" y="8889"/>
                    </a:lnTo>
                    <a:lnTo>
                      <a:pt x="5409" y="6988"/>
                    </a:lnTo>
                    <a:lnTo>
                      <a:pt x="5356" y="6657"/>
                    </a:lnTo>
                    <a:close/>
                    <a:moveTo>
                      <a:pt x="4069" y="8399"/>
                    </a:moveTo>
                    <a:lnTo>
                      <a:pt x="3663" y="8637"/>
                    </a:lnTo>
                    <a:lnTo>
                      <a:pt x="3715" y="8967"/>
                    </a:lnTo>
                    <a:lnTo>
                      <a:pt x="4123" y="8729"/>
                    </a:lnTo>
                    <a:lnTo>
                      <a:pt x="4069" y="8399"/>
                    </a:lnTo>
                    <a:close/>
                    <a:moveTo>
                      <a:pt x="2556" y="7801"/>
                    </a:moveTo>
                    <a:lnTo>
                      <a:pt x="1066" y="8672"/>
                    </a:lnTo>
                    <a:lnTo>
                      <a:pt x="1119" y="9003"/>
                    </a:lnTo>
                    <a:lnTo>
                      <a:pt x="2610" y="8132"/>
                    </a:lnTo>
                    <a:lnTo>
                      <a:pt x="2556" y="7801"/>
                    </a:lnTo>
                    <a:close/>
                    <a:moveTo>
                      <a:pt x="3509" y="8727"/>
                    </a:moveTo>
                    <a:lnTo>
                      <a:pt x="3103" y="8965"/>
                    </a:lnTo>
                    <a:lnTo>
                      <a:pt x="3157" y="9295"/>
                    </a:lnTo>
                    <a:lnTo>
                      <a:pt x="3563" y="9057"/>
                    </a:lnTo>
                    <a:lnTo>
                      <a:pt x="3509" y="8727"/>
                    </a:lnTo>
                    <a:close/>
                    <a:moveTo>
                      <a:pt x="821" y="8814"/>
                    </a:moveTo>
                    <a:lnTo>
                      <a:pt x="551" y="8972"/>
                    </a:lnTo>
                    <a:lnTo>
                      <a:pt x="605" y="9302"/>
                    </a:lnTo>
                    <a:lnTo>
                      <a:pt x="875" y="9145"/>
                    </a:lnTo>
                    <a:lnTo>
                      <a:pt x="821" y="8814"/>
                    </a:lnTo>
                    <a:close/>
                    <a:moveTo>
                      <a:pt x="1835" y="8716"/>
                    </a:moveTo>
                    <a:lnTo>
                      <a:pt x="1137" y="9123"/>
                    </a:lnTo>
                    <a:lnTo>
                      <a:pt x="1191" y="9455"/>
                    </a:lnTo>
                    <a:lnTo>
                      <a:pt x="1889" y="9046"/>
                    </a:lnTo>
                    <a:lnTo>
                      <a:pt x="1835" y="8716"/>
                    </a:lnTo>
                    <a:close/>
                    <a:moveTo>
                      <a:pt x="894" y="9265"/>
                    </a:moveTo>
                    <a:lnTo>
                      <a:pt x="625" y="9424"/>
                    </a:lnTo>
                    <a:lnTo>
                      <a:pt x="678" y="9754"/>
                    </a:lnTo>
                    <a:lnTo>
                      <a:pt x="948" y="9596"/>
                    </a:lnTo>
                    <a:lnTo>
                      <a:pt x="894" y="9265"/>
                    </a:lnTo>
                    <a:close/>
                    <a:moveTo>
                      <a:pt x="5269" y="8685"/>
                    </a:moveTo>
                    <a:lnTo>
                      <a:pt x="3450" y="9748"/>
                    </a:lnTo>
                    <a:lnTo>
                      <a:pt x="3503" y="10079"/>
                    </a:lnTo>
                    <a:lnTo>
                      <a:pt x="5322" y="9015"/>
                    </a:lnTo>
                    <a:lnTo>
                      <a:pt x="5269" y="8685"/>
                    </a:lnTo>
                    <a:close/>
                    <a:moveTo>
                      <a:pt x="4743" y="8498"/>
                    </a:moveTo>
                    <a:lnTo>
                      <a:pt x="2323" y="9913"/>
                    </a:lnTo>
                    <a:lnTo>
                      <a:pt x="2376" y="10243"/>
                    </a:lnTo>
                    <a:lnTo>
                      <a:pt x="4797" y="8829"/>
                    </a:lnTo>
                    <a:lnTo>
                      <a:pt x="4743" y="8498"/>
                    </a:lnTo>
                    <a:close/>
                    <a:moveTo>
                      <a:pt x="2931" y="9064"/>
                    </a:moveTo>
                    <a:lnTo>
                      <a:pt x="1281" y="10029"/>
                    </a:lnTo>
                    <a:lnTo>
                      <a:pt x="1335" y="10360"/>
                    </a:lnTo>
                    <a:lnTo>
                      <a:pt x="2985" y="9395"/>
                    </a:lnTo>
                    <a:lnTo>
                      <a:pt x="2931" y="9064"/>
                    </a:lnTo>
                    <a:close/>
                    <a:moveTo>
                      <a:pt x="2206" y="9981"/>
                    </a:moveTo>
                    <a:lnTo>
                      <a:pt x="1823" y="10205"/>
                    </a:lnTo>
                    <a:lnTo>
                      <a:pt x="1877" y="10535"/>
                    </a:lnTo>
                    <a:lnTo>
                      <a:pt x="2259" y="10312"/>
                    </a:lnTo>
                    <a:lnTo>
                      <a:pt x="2206" y="9981"/>
                    </a:lnTo>
                    <a:close/>
                    <a:moveTo>
                      <a:pt x="1039" y="10169"/>
                    </a:moveTo>
                    <a:lnTo>
                      <a:pt x="770" y="10327"/>
                    </a:lnTo>
                    <a:lnTo>
                      <a:pt x="824" y="10658"/>
                    </a:lnTo>
                    <a:lnTo>
                      <a:pt x="1093" y="10499"/>
                    </a:lnTo>
                    <a:lnTo>
                      <a:pt x="1039" y="10169"/>
                    </a:lnTo>
                    <a:close/>
                    <a:moveTo>
                      <a:pt x="1736" y="10255"/>
                    </a:moveTo>
                    <a:lnTo>
                      <a:pt x="1354" y="10479"/>
                    </a:lnTo>
                    <a:lnTo>
                      <a:pt x="1408" y="10809"/>
                    </a:lnTo>
                    <a:lnTo>
                      <a:pt x="1790" y="10586"/>
                    </a:lnTo>
                    <a:lnTo>
                      <a:pt x="1736" y="10255"/>
                    </a:lnTo>
                    <a:close/>
                    <a:moveTo>
                      <a:pt x="4771" y="9469"/>
                    </a:moveTo>
                    <a:lnTo>
                      <a:pt x="2545" y="10770"/>
                    </a:lnTo>
                    <a:lnTo>
                      <a:pt x="2599" y="11100"/>
                    </a:lnTo>
                    <a:lnTo>
                      <a:pt x="4824" y="9800"/>
                    </a:lnTo>
                    <a:lnTo>
                      <a:pt x="4771" y="9469"/>
                    </a:lnTo>
                    <a:close/>
                    <a:moveTo>
                      <a:pt x="1111" y="10621"/>
                    </a:moveTo>
                    <a:lnTo>
                      <a:pt x="842" y="10778"/>
                    </a:lnTo>
                    <a:lnTo>
                      <a:pt x="895" y="11109"/>
                    </a:lnTo>
                    <a:lnTo>
                      <a:pt x="1165" y="10951"/>
                    </a:lnTo>
                    <a:lnTo>
                      <a:pt x="1111" y="10621"/>
                    </a:lnTo>
                    <a:close/>
                    <a:moveTo>
                      <a:pt x="3247" y="9867"/>
                    </a:moveTo>
                    <a:lnTo>
                      <a:pt x="1427" y="10932"/>
                    </a:lnTo>
                    <a:lnTo>
                      <a:pt x="1480" y="11262"/>
                    </a:lnTo>
                    <a:lnTo>
                      <a:pt x="3301" y="10199"/>
                    </a:lnTo>
                    <a:lnTo>
                      <a:pt x="3247" y="9867"/>
                    </a:lnTo>
                    <a:close/>
                    <a:moveTo>
                      <a:pt x="3159" y="10905"/>
                    </a:moveTo>
                    <a:lnTo>
                      <a:pt x="2860" y="11080"/>
                    </a:lnTo>
                    <a:lnTo>
                      <a:pt x="2913" y="11410"/>
                    </a:lnTo>
                    <a:lnTo>
                      <a:pt x="3211" y="11236"/>
                    </a:lnTo>
                    <a:lnTo>
                      <a:pt x="3159" y="10905"/>
                    </a:lnTo>
                    <a:close/>
                    <a:moveTo>
                      <a:pt x="1185" y="11071"/>
                    </a:moveTo>
                    <a:lnTo>
                      <a:pt x="914" y="11230"/>
                    </a:lnTo>
                    <a:lnTo>
                      <a:pt x="968" y="11560"/>
                    </a:lnTo>
                    <a:lnTo>
                      <a:pt x="1238" y="11403"/>
                    </a:lnTo>
                    <a:lnTo>
                      <a:pt x="1185" y="11071"/>
                    </a:lnTo>
                    <a:close/>
                    <a:moveTo>
                      <a:pt x="3915" y="10956"/>
                    </a:moveTo>
                    <a:lnTo>
                      <a:pt x="3294" y="11319"/>
                    </a:lnTo>
                    <a:lnTo>
                      <a:pt x="3347" y="11649"/>
                    </a:lnTo>
                    <a:lnTo>
                      <a:pt x="3969" y="11286"/>
                    </a:lnTo>
                    <a:lnTo>
                      <a:pt x="3915" y="10956"/>
                    </a:lnTo>
                    <a:close/>
                    <a:moveTo>
                      <a:pt x="2389" y="10860"/>
                    </a:moveTo>
                    <a:lnTo>
                      <a:pt x="1498" y="11380"/>
                    </a:lnTo>
                    <a:lnTo>
                      <a:pt x="1552" y="11711"/>
                    </a:lnTo>
                    <a:lnTo>
                      <a:pt x="2443" y="11189"/>
                    </a:lnTo>
                    <a:lnTo>
                      <a:pt x="2389" y="10860"/>
                    </a:lnTo>
                    <a:close/>
                    <a:moveTo>
                      <a:pt x="2693" y="11177"/>
                    </a:moveTo>
                    <a:lnTo>
                      <a:pt x="2233" y="11445"/>
                    </a:lnTo>
                    <a:lnTo>
                      <a:pt x="2287" y="11777"/>
                    </a:lnTo>
                    <a:lnTo>
                      <a:pt x="2747" y="11509"/>
                    </a:lnTo>
                    <a:lnTo>
                      <a:pt x="2693" y="11177"/>
                    </a:lnTo>
                    <a:close/>
                    <a:moveTo>
                      <a:pt x="3081" y="11442"/>
                    </a:moveTo>
                    <a:lnTo>
                      <a:pt x="2707" y="11661"/>
                    </a:lnTo>
                    <a:lnTo>
                      <a:pt x="2761" y="11992"/>
                    </a:lnTo>
                    <a:lnTo>
                      <a:pt x="3135" y="11773"/>
                    </a:lnTo>
                    <a:lnTo>
                      <a:pt x="3081" y="11442"/>
                    </a:lnTo>
                    <a:close/>
                    <a:moveTo>
                      <a:pt x="1256" y="11523"/>
                    </a:moveTo>
                    <a:lnTo>
                      <a:pt x="986" y="11681"/>
                    </a:lnTo>
                    <a:lnTo>
                      <a:pt x="1039" y="12011"/>
                    </a:lnTo>
                    <a:lnTo>
                      <a:pt x="1310" y="11854"/>
                    </a:lnTo>
                    <a:lnTo>
                      <a:pt x="1256" y="11523"/>
                    </a:lnTo>
                    <a:close/>
                    <a:moveTo>
                      <a:pt x="2040" y="11559"/>
                    </a:moveTo>
                    <a:lnTo>
                      <a:pt x="1572" y="11833"/>
                    </a:lnTo>
                    <a:lnTo>
                      <a:pt x="1626" y="12164"/>
                    </a:lnTo>
                    <a:lnTo>
                      <a:pt x="2094" y="11890"/>
                    </a:lnTo>
                    <a:lnTo>
                      <a:pt x="2040" y="11559"/>
                    </a:lnTo>
                    <a:close/>
                    <a:moveTo>
                      <a:pt x="1329" y="11974"/>
                    </a:moveTo>
                    <a:lnTo>
                      <a:pt x="1060" y="12132"/>
                    </a:lnTo>
                    <a:lnTo>
                      <a:pt x="1113" y="12463"/>
                    </a:lnTo>
                    <a:lnTo>
                      <a:pt x="1383" y="12304"/>
                    </a:lnTo>
                    <a:lnTo>
                      <a:pt x="1329" y="11974"/>
                    </a:lnTo>
                    <a:close/>
                    <a:moveTo>
                      <a:pt x="3366" y="11771"/>
                    </a:moveTo>
                    <a:lnTo>
                      <a:pt x="2684" y="12170"/>
                    </a:lnTo>
                    <a:lnTo>
                      <a:pt x="2737" y="12500"/>
                    </a:lnTo>
                    <a:lnTo>
                      <a:pt x="3420" y="12101"/>
                    </a:lnTo>
                    <a:lnTo>
                      <a:pt x="3366" y="11771"/>
                    </a:lnTo>
                    <a:close/>
                    <a:moveTo>
                      <a:pt x="2496" y="11786"/>
                    </a:moveTo>
                    <a:lnTo>
                      <a:pt x="1645" y="12284"/>
                    </a:lnTo>
                    <a:lnTo>
                      <a:pt x="1698" y="12614"/>
                    </a:lnTo>
                    <a:lnTo>
                      <a:pt x="2550" y="12117"/>
                    </a:lnTo>
                    <a:lnTo>
                      <a:pt x="2496" y="11786"/>
                    </a:lnTo>
                    <a:close/>
                    <a:moveTo>
                      <a:pt x="1402" y="12425"/>
                    </a:moveTo>
                    <a:lnTo>
                      <a:pt x="1132" y="12583"/>
                    </a:lnTo>
                    <a:lnTo>
                      <a:pt x="1186" y="12914"/>
                    </a:lnTo>
                    <a:lnTo>
                      <a:pt x="1455" y="12756"/>
                    </a:lnTo>
                    <a:lnTo>
                      <a:pt x="1402" y="12425"/>
                    </a:lnTo>
                    <a:close/>
                    <a:moveTo>
                      <a:pt x="2414" y="12327"/>
                    </a:moveTo>
                    <a:lnTo>
                      <a:pt x="1716" y="12736"/>
                    </a:lnTo>
                    <a:lnTo>
                      <a:pt x="1770" y="13066"/>
                    </a:lnTo>
                    <a:lnTo>
                      <a:pt x="2468" y="12658"/>
                    </a:lnTo>
                    <a:lnTo>
                      <a:pt x="2414" y="12327"/>
                    </a:lnTo>
                    <a:close/>
                    <a:moveTo>
                      <a:pt x="1474" y="12875"/>
                    </a:moveTo>
                    <a:lnTo>
                      <a:pt x="1205" y="13034"/>
                    </a:lnTo>
                    <a:lnTo>
                      <a:pt x="1259" y="13364"/>
                    </a:lnTo>
                    <a:lnTo>
                      <a:pt x="1528" y="13206"/>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57"/>
              <p:cNvSpPr/>
              <p:nvPr/>
            </p:nvSpPr>
            <p:spPr>
              <a:xfrm>
                <a:off x="2300875" y="3863850"/>
                <a:ext cx="238600" cy="334150"/>
              </a:xfrm>
              <a:custGeom>
                <a:avLst/>
                <a:gdLst/>
                <a:ahLst/>
                <a:cxnLst/>
                <a:rect l="l" t="t" r="r" b="b"/>
                <a:pathLst>
                  <a:path w="9544" h="13366" extrusionOk="0">
                    <a:moveTo>
                      <a:pt x="9463" y="0"/>
                    </a:moveTo>
                    <a:lnTo>
                      <a:pt x="6928" y="1482"/>
                    </a:lnTo>
                    <a:lnTo>
                      <a:pt x="6986" y="1840"/>
                    </a:lnTo>
                    <a:lnTo>
                      <a:pt x="9520" y="358"/>
                    </a:lnTo>
                    <a:lnTo>
                      <a:pt x="9463" y="0"/>
                    </a:lnTo>
                    <a:close/>
                    <a:moveTo>
                      <a:pt x="8482" y="1869"/>
                    </a:moveTo>
                    <a:lnTo>
                      <a:pt x="7951" y="2180"/>
                    </a:lnTo>
                    <a:lnTo>
                      <a:pt x="8005" y="2512"/>
                    </a:lnTo>
                    <a:lnTo>
                      <a:pt x="8536" y="2201"/>
                    </a:lnTo>
                    <a:lnTo>
                      <a:pt x="8482" y="1869"/>
                    </a:lnTo>
                    <a:close/>
                    <a:moveTo>
                      <a:pt x="7494" y="2940"/>
                    </a:moveTo>
                    <a:lnTo>
                      <a:pt x="7098" y="3173"/>
                    </a:lnTo>
                    <a:lnTo>
                      <a:pt x="7152" y="3503"/>
                    </a:lnTo>
                    <a:lnTo>
                      <a:pt x="7547" y="3273"/>
                    </a:lnTo>
                    <a:lnTo>
                      <a:pt x="7494" y="2940"/>
                    </a:lnTo>
                    <a:close/>
                    <a:moveTo>
                      <a:pt x="7778" y="2280"/>
                    </a:moveTo>
                    <a:lnTo>
                      <a:pt x="6057" y="3287"/>
                    </a:lnTo>
                    <a:lnTo>
                      <a:pt x="6110" y="3618"/>
                    </a:lnTo>
                    <a:lnTo>
                      <a:pt x="7832" y="2612"/>
                    </a:lnTo>
                    <a:lnTo>
                      <a:pt x="7778" y="2280"/>
                    </a:lnTo>
                    <a:close/>
                    <a:moveTo>
                      <a:pt x="6982" y="3239"/>
                    </a:moveTo>
                    <a:lnTo>
                      <a:pt x="6600" y="3463"/>
                    </a:lnTo>
                    <a:lnTo>
                      <a:pt x="6654" y="3793"/>
                    </a:lnTo>
                    <a:lnTo>
                      <a:pt x="7036" y="3571"/>
                    </a:lnTo>
                    <a:lnTo>
                      <a:pt x="6982" y="3239"/>
                    </a:lnTo>
                    <a:close/>
                    <a:moveTo>
                      <a:pt x="5998" y="2025"/>
                    </a:moveTo>
                    <a:lnTo>
                      <a:pt x="3464" y="3508"/>
                    </a:lnTo>
                    <a:lnTo>
                      <a:pt x="3521" y="3866"/>
                    </a:lnTo>
                    <a:lnTo>
                      <a:pt x="6057" y="2383"/>
                    </a:lnTo>
                    <a:lnTo>
                      <a:pt x="5998" y="2025"/>
                    </a:lnTo>
                    <a:close/>
                    <a:moveTo>
                      <a:pt x="5815" y="3429"/>
                    </a:moveTo>
                    <a:lnTo>
                      <a:pt x="5546" y="3586"/>
                    </a:lnTo>
                    <a:lnTo>
                      <a:pt x="5599" y="3917"/>
                    </a:lnTo>
                    <a:lnTo>
                      <a:pt x="5869" y="3759"/>
                    </a:lnTo>
                    <a:lnTo>
                      <a:pt x="5815" y="3429"/>
                    </a:lnTo>
                    <a:close/>
                    <a:moveTo>
                      <a:pt x="9490" y="2761"/>
                    </a:moveTo>
                    <a:lnTo>
                      <a:pt x="7866" y="3710"/>
                    </a:lnTo>
                    <a:lnTo>
                      <a:pt x="7920" y="4041"/>
                    </a:lnTo>
                    <a:lnTo>
                      <a:pt x="9544" y="3091"/>
                    </a:lnTo>
                    <a:lnTo>
                      <a:pt x="9490" y="2761"/>
                    </a:lnTo>
                    <a:close/>
                    <a:moveTo>
                      <a:pt x="6514" y="3514"/>
                    </a:moveTo>
                    <a:lnTo>
                      <a:pt x="6131" y="3736"/>
                    </a:lnTo>
                    <a:lnTo>
                      <a:pt x="6184" y="4067"/>
                    </a:lnTo>
                    <a:lnTo>
                      <a:pt x="6568" y="3845"/>
                    </a:lnTo>
                    <a:lnTo>
                      <a:pt x="6514" y="3514"/>
                    </a:lnTo>
                    <a:close/>
                    <a:moveTo>
                      <a:pt x="8155" y="3048"/>
                    </a:moveTo>
                    <a:lnTo>
                      <a:pt x="6899" y="3782"/>
                    </a:lnTo>
                    <a:lnTo>
                      <a:pt x="6953" y="4113"/>
                    </a:lnTo>
                    <a:lnTo>
                      <a:pt x="8208" y="3378"/>
                    </a:lnTo>
                    <a:lnTo>
                      <a:pt x="8155" y="3048"/>
                    </a:lnTo>
                    <a:close/>
                    <a:moveTo>
                      <a:pt x="9322" y="3351"/>
                    </a:moveTo>
                    <a:lnTo>
                      <a:pt x="8301" y="3948"/>
                    </a:lnTo>
                    <a:lnTo>
                      <a:pt x="8355" y="4280"/>
                    </a:lnTo>
                    <a:lnTo>
                      <a:pt x="9376" y="3681"/>
                    </a:lnTo>
                    <a:lnTo>
                      <a:pt x="9322" y="3351"/>
                    </a:lnTo>
                    <a:close/>
                    <a:moveTo>
                      <a:pt x="5886" y="3880"/>
                    </a:moveTo>
                    <a:lnTo>
                      <a:pt x="5617" y="4038"/>
                    </a:lnTo>
                    <a:lnTo>
                      <a:pt x="5671" y="4369"/>
                    </a:lnTo>
                    <a:lnTo>
                      <a:pt x="5940" y="4210"/>
                    </a:lnTo>
                    <a:lnTo>
                      <a:pt x="5886" y="3880"/>
                    </a:lnTo>
                    <a:close/>
                    <a:moveTo>
                      <a:pt x="6767" y="3859"/>
                    </a:moveTo>
                    <a:lnTo>
                      <a:pt x="6202" y="4190"/>
                    </a:lnTo>
                    <a:lnTo>
                      <a:pt x="6256" y="4520"/>
                    </a:lnTo>
                    <a:lnTo>
                      <a:pt x="6822" y="4190"/>
                    </a:lnTo>
                    <a:lnTo>
                      <a:pt x="6767" y="3859"/>
                    </a:lnTo>
                    <a:close/>
                    <a:moveTo>
                      <a:pt x="8885" y="4100"/>
                    </a:moveTo>
                    <a:lnTo>
                      <a:pt x="8511" y="4319"/>
                    </a:lnTo>
                    <a:lnTo>
                      <a:pt x="8565" y="4650"/>
                    </a:lnTo>
                    <a:lnTo>
                      <a:pt x="8938" y="4431"/>
                    </a:lnTo>
                    <a:lnTo>
                      <a:pt x="8885" y="4100"/>
                    </a:lnTo>
                    <a:close/>
                    <a:moveTo>
                      <a:pt x="8069" y="4084"/>
                    </a:moveTo>
                    <a:lnTo>
                      <a:pt x="7608" y="4352"/>
                    </a:lnTo>
                    <a:lnTo>
                      <a:pt x="7662" y="4682"/>
                    </a:lnTo>
                    <a:lnTo>
                      <a:pt x="8123" y="4414"/>
                    </a:lnTo>
                    <a:lnTo>
                      <a:pt x="8069" y="4084"/>
                    </a:lnTo>
                    <a:close/>
                    <a:moveTo>
                      <a:pt x="5960" y="4330"/>
                    </a:moveTo>
                    <a:lnTo>
                      <a:pt x="5690" y="4488"/>
                    </a:lnTo>
                    <a:lnTo>
                      <a:pt x="5743" y="4818"/>
                    </a:lnTo>
                    <a:lnTo>
                      <a:pt x="6014" y="4661"/>
                    </a:lnTo>
                    <a:lnTo>
                      <a:pt x="5960" y="4330"/>
                    </a:lnTo>
                    <a:close/>
                    <a:moveTo>
                      <a:pt x="7638" y="3842"/>
                    </a:moveTo>
                    <a:lnTo>
                      <a:pt x="6274" y="4639"/>
                    </a:lnTo>
                    <a:lnTo>
                      <a:pt x="6327" y="4971"/>
                    </a:lnTo>
                    <a:lnTo>
                      <a:pt x="7691" y="4174"/>
                    </a:lnTo>
                    <a:lnTo>
                      <a:pt x="7638" y="3842"/>
                    </a:lnTo>
                    <a:close/>
                    <a:moveTo>
                      <a:pt x="6033" y="4782"/>
                    </a:moveTo>
                    <a:lnTo>
                      <a:pt x="5764" y="4941"/>
                    </a:lnTo>
                    <a:lnTo>
                      <a:pt x="5817" y="5271"/>
                    </a:lnTo>
                    <a:lnTo>
                      <a:pt x="6087" y="5114"/>
                    </a:lnTo>
                    <a:lnTo>
                      <a:pt x="6033" y="4782"/>
                    </a:lnTo>
                    <a:close/>
                    <a:moveTo>
                      <a:pt x="7477" y="4431"/>
                    </a:moveTo>
                    <a:lnTo>
                      <a:pt x="6347" y="5092"/>
                    </a:lnTo>
                    <a:lnTo>
                      <a:pt x="6401" y="5423"/>
                    </a:lnTo>
                    <a:lnTo>
                      <a:pt x="7531" y="4762"/>
                    </a:lnTo>
                    <a:lnTo>
                      <a:pt x="7477" y="4431"/>
                    </a:lnTo>
                    <a:close/>
                    <a:moveTo>
                      <a:pt x="8238" y="4479"/>
                    </a:moveTo>
                    <a:lnTo>
                      <a:pt x="7118" y="5134"/>
                    </a:lnTo>
                    <a:lnTo>
                      <a:pt x="7172" y="5465"/>
                    </a:lnTo>
                    <a:lnTo>
                      <a:pt x="8292" y="4810"/>
                    </a:lnTo>
                    <a:lnTo>
                      <a:pt x="8238" y="4479"/>
                    </a:lnTo>
                    <a:close/>
                    <a:moveTo>
                      <a:pt x="6104" y="5233"/>
                    </a:moveTo>
                    <a:lnTo>
                      <a:pt x="5835" y="5390"/>
                    </a:lnTo>
                    <a:lnTo>
                      <a:pt x="5889" y="5721"/>
                    </a:lnTo>
                    <a:lnTo>
                      <a:pt x="6158" y="5563"/>
                    </a:lnTo>
                    <a:lnTo>
                      <a:pt x="6104" y="5233"/>
                    </a:lnTo>
                    <a:close/>
                    <a:moveTo>
                      <a:pt x="7856" y="5195"/>
                    </a:moveTo>
                    <a:lnTo>
                      <a:pt x="7461" y="5427"/>
                    </a:lnTo>
                    <a:lnTo>
                      <a:pt x="7513" y="5758"/>
                    </a:lnTo>
                    <a:lnTo>
                      <a:pt x="7909" y="5526"/>
                    </a:lnTo>
                    <a:lnTo>
                      <a:pt x="7856" y="5195"/>
                    </a:lnTo>
                    <a:close/>
                    <a:moveTo>
                      <a:pt x="7004" y="5201"/>
                    </a:moveTo>
                    <a:lnTo>
                      <a:pt x="6420" y="5542"/>
                    </a:lnTo>
                    <a:lnTo>
                      <a:pt x="6474" y="5872"/>
                    </a:lnTo>
                    <a:lnTo>
                      <a:pt x="7058" y="5532"/>
                    </a:lnTo>
                    <a:lnTo>
                      <a:pt x="7004" y="5201"/>
                    </a:lnTo>
                    <a:close/>
                    <a:moveTo>
                      <a:pt x="2536" y="4050"/>
                    </a:moveTo>
                    <a:lnTo>
                      <a:pt x="1" y="5532"/>
                    </a:lnTo>
                    <a:lnTo>
                      <a:pt x="58" y="5889"/>
                    </a:lnTo>
                    <a:lnTo>
                      <a:pt x="2592" y="4407"/>
                    </a:lnTo>
                    <a:lnTo>
                      <a:pt x="2536" y="4050"/>
                    </a:lnTo>
                    <a:close/>
                    <a:moveTo>
                      <a:pt x="6177" y="5683"/>
                    </a:moveTo>
                    <a:lnTo>
                      <a:pt x="5908" y="5841"/>
                    </a:lnTo>
                    <a:lnTo>
                      <a:pt x="5961" y="6171"/>
                    </a:lnTo>
                    <a:lnTo>
                      <a:pt x="6231" y="6014"/>
                    </a:lnTo>
                    <a:lnTo>
                      <a:pt x="6177" y="5683"/>
                    </a:lnTo>
                    <a:close/>
                    <a:moveTo>
                      <a:pt x="3293" y="4903"/>
                    </a:moveTo>
                    <a:lnTo>
                      <a:pt x="1555" y="5919"/>
                    </a:lnTo>
                    <a:lnTo>
                      <a:pt x="1608" y="6249"/>
                    </a:lnTo>
                    <a:lnTo>
                      <a:pt x="3346" y="5234"/>
                    </a:lnTo>
                    <a:lnTo>
                      <a:pt x="3293" y="4903"/>
                    </a:lnTo>
                    <a:close/>
                    <a:moveTo>
                      <a:pt x="7190" y="5585"/>
                    </a:moveTo>
                    <a:lnTo>
                      <a:pt x="6492" y="5993"/>
                    </a:lnTo>
                    <a:lnTo>
                      <a:pt x="6545" y="6324"/>
                    </a:lnTo>
                    <a:lnTo>
                      <a:pt x="7243" y="5915"/>
                    </a:lnTo>
                    <a:lnTo>
                      <a:pt x="7190" y="5585"/>
                    </a:lnTo>
                    <a:close/>
                    <a:moveTo>
                      <a:pt x="6250" y="6135"/>
                    </a:moveTo>
                    <a:lnTo>
                      <a:pt x="5981" y="6293"/>
                    </a:lnTo>
                    <a:lnTo>
                      <a:pt x="6034" y="6623"/>
                    </a:lnTo>
                    <a:lnTo>
                      <a:pt x="6303" y="6466"/>
                    </a:lnTo>
                    <a:lnTo>
                      <a:pt x="6250" y="6135"/>
                    </a:lnTo>
                    <a:close/>
                    <a:moveTo>
                      <a:pt x="2958" y="5592"/>
                    </a:moveTo>
                    <a:lnTo>
                      <a:pt x="1743" y="6303"/>
                    </a:lnTo>
                    <a:lnTo>
                      <a:pt x="1796" y="6634"/>
                    </a:lnTo>
                    <a:lnTo>
                      <a:pt x="3012" y="5924"/>
                    </a:lnTo>
                    <a:lnTo>
                      <a:pt x="2958" y="5592"/>
                    </a:lnTo>
                    <a:close/>
                    <a:moveTo>
                      <a:pt x="1286" y="6076"/>
                    </a:moveTo>
                    <a:lnTo>
                      <a:pt x="703" y="6418"/>
                    </a:lnTo>
                    <a:lnTo>
                      <a:pt x="756" y="6748"/>
                    </a:lnTo>
                    <a:lnTo>
                      <a:pt x="1340" y="6407"/>
                    </a:lnTo>
                    <a:lnTo>
                      <a:pt x="1286" y="6076"/>
                    </a:lnTo>
                    <a:close/>
                    <a:moveTo>
                      <a:pt x="1627" y="6369"/>
                    </a:moveTo>
                    <a:lnTo>
                      <a:pt x="1245" y="6593"/>
                    </a:lnTo>
                    <a:lnTo>
                      <a:pt x="1298" y="6924"/>
                    </a:lnTo>
                    <a:lnTo>
                      <a:pt x="1680" y="6700"/>
                    </a:lnTo>
                    <a:lnTo>
                      <a:pt x="1627" y="6369"/>
                    </a:lnTo>
                    <a:close/>
                    <a:moveTo>
                      <a:pt x="460" y="6559"/>
                    </a:moveTo>
                    <a:lnTo>
                      <a:pt x="190" y="6717"/>
                    </a:lnTo>
                    <a:lnTo>
                      <a:pt x="244" y="7047"/>
                    </a:lnTo>
                    <a:lnTo>
                      <a:pt x="513" y="6890"/>
                    </a:lnTo>
                    <a:lnTo>
                      <a:pt x="460" y="6559"/>
                    </a:lnTo>
                    <a:close/>
                    <a:moveTo>
                      <a:pt x="4707" y="6543"/>
                    </a:moveTo>
                    <a:lnTo>
                      <a:pt x="4334" y="6761"/>
                    </a:lnTo>
                    <a:lnTo>
                      <a:pt x="4389" y="7091"/>
                    </a:lnTo>
                    <a:lnTo>
                      <a:pt x="4761" y="6873"/>
                    </a:lnTo>
                    <a:lnTo>
                      <a:pt x="4707" y="6543"/>
                    </a:lnTo>
                    <a:close/>
                    <a:moveTo>
                      <a:pt x="1157" y="6644"/>
                    </a:moveTo>
                    <a:lnTo>
                      <a:pt x="774" y="6867"/>
                    </a:lnTo>
                    <a:lnTo>
                      <a:pt x="828" y="7198"/>
                    </a:lnTo>
                    <a:lnTo>
                      <a:pt x="1210" y="6974"/>
                    </a:lnTo>
                    <a:lnTo>
                      <a:pt x="1157" y="6644"/>
                    </a:lnTo>
                    <a:close/>
                    <a:moveTo>
                      <a:pt x="3966" y="6484"/>
                    </a:moveTo>
                    <a:lnTo>
                      <a:pt x="2944" y="7081"/>
                    </a:lnTo>
                    <a:lnTo>
                      <a:pt x="2997" y="7411"/>
                    </a:lnTo>
                    <a:lnTo>
                      <a:pt x="4019" y="6814"/>
                    </a:lnTo>
                    <a:lnTo>
                      <a:pt x="3966" y="6484"/>
                    </a:lnTo>
                    <a:close/>
                    <a:moveTo>
                      <a:pt x="531" y="7010"/>
                    </a:moveTo>
                    <a:lnTo>
                      <a:pt x="262" y="7169"/>
                    </a:lnTo>
                    <a:lnTo>
                      <a:pt x="315" y="7499"/>
                    </a:lnTo>
                    <a:lnTo>
                      <a:pt x="585" y="7341"/>
                    </a:lnTo>
                    <a:lnTo>
                      <a:pt x="531" y="7010"/>
                    </a:lnTo>
                    <a:close/>
                    <a:moveTo>
                      <a:pt x="1977" y="6659"/>
                    </a:moveTo>
                    <a:lnTo>
                      <a:pt x="847" y="7320"/>
                    </a:lnTo>
                    <a:lnTo>
                      <a:pt x="900" y="7651"/>
                    </a:lnTo>
                    <a:lnTo>
                      <a:pt x="2031" y="6990"/>
                    </a:lnTo>
                    <a:lnTo>
                      <a:pt x="1977" y="6659"/>
                    </a:lnTo>
                    <a:close/>
                    <a:moveTo>
                      <a:pt x="2711" y="7216"/>
                    </a:moveTo>
                    <a:lnTo>
                      <a:pt x="2253" y="7484"/>
                    </a:lnTo>
                    <a:lnTo>
                      <a:pt x="2306" y="7814"/>
                    </a:lnTo>
                    <a:lnTo>
                      <a:pt x="2765" y="7546"/>
                    </a:lnTo>
                    <a:lnTo>
                      <a:pt x="2711" y="7216"/>
                    </a:lnTo>
                    <a:close/>
                    <a:moveTo>
                      <a:pt x="605" y="7462"/>
                    </a:moveTo>
                    <a:lnTo>
                      <a:pt x="335" y="7619"/>
                    </a:lnTo>
                    <a:lnTo>
                      <a:pt x="388" y="7950"/>
                    </a:lnTo>
                    <a:lnTo>
                      <a:pt x="659" y="7792"/>
                    </a:lnTo>
                    <a:lnTo>
                      <a:pt x="605" y="7462"/>
                    </a:lnTo>
                    <a:close/>
                    <a:moveTo>
                      <a:pt x="4205" y="6836"/>
                    </a:moveTo>
                    <a:lnTo>
                      <a:pt x="2715" y="7707"/>
                    </a:lnTo>
                    <a:lnTo>
                      <a:pt x="2769" y="8038"/>
                    </a:lnTo>
                    <a:lnTo>
                      <a:pt x="4259" y="7166"/>
                    </a:lnTo>
                    <a:lnTo>
                      <a:pt x="4205" y="6836"/>
                    </a:lnTo>
                    <a:close/>
                    <a:moveTo>
                      <a:pt x="1267" y="7565"/>
                    </a:moveTo>
                    <a:lnTo>
                      <a:pt x="918" y="7769"/>
                    </a:lnTo>
                    <a:lnTo>
                      <a:pt x="972" y="8100"/>
                    </a:lnTo>
                    <a:lnTo>
                      <a:pt x="1321" y="7897"/>
                    </a:lnTo>
                    <a:lnTo>
                      <a:pt x="1267" y="7565"/>
                    </a:lnTo>
                    <a:close/>
                    <a:moveTo>
                      <a:pt x="678" y="7913"/>
                    </a:moveTo>
                    <a:lnTo>
                      <a:pt x="408" y="8071"/>
                    </a:lnTo>
                    <a:lnTo>
                      <a:pt x="462" y="8402"/>
                    </a:lnTo>
                    <a:lnTo>
                      <a:pt x="731" y="8243"/>
                    </a:lnTo>
                    <a:lnTo>
                      <a:pt x="678" y="7913"/>
                    </a:lnTo>
                    <a:close/>
                    <a:moveTo>
                      <a:pt x="2122" y="7562"/>
                    </a:moveTo>
                    <a:lnTo>
                      <a:pt x="992" y="8223"/>
                    </a:lnTo>
                    <a:lnTo>
                      <a:pt x="1045" y="8553"/>
                    </a:lnTo>
                    <a:lnTo>
                      <a:pt x="2175" y="7892"/>
                    </a:lnTo>
                    <a:lnTo>
                      <a:pt x="2122" y="7562"/>
                    </a:lnTo>
                    <a:close/>
                    <a:moveTo>
                      <a:pt x="749" y="8364"/>
                    </a:moveTo>
                    <a:lnTo>
                      <a:pt x="480" y="8522"/>
                    </a:lnTo>
                    <a:lnTo>
                      <a:pt x="533" y="8852"/>
                    </a:lnTo>
                    <a:lnTo>
                      <a:pt x="803" y="8695"/>
                    </a:lnTo>
                    <a:lnTo>
                      <a:pt x="749" y="8364"/>
                    </a:lnTo>
                    <a:close/>
                    <a:moveTo>
                      <a:pt x="5355" y="6658"/>
                    </a:moveTo>
                    <a:lnTo>
                      <a:pt x="2104" y="8558"/>
                    </a:lnTo>
                    <a:lnTo>
                      <a:pt x="2157" y="8888"/>
                    </a:lnTo>
                    <a:lnTo>
                      <a:pt x="5409" y="6988"/>
                    </a:lnTo>
                    <a:lnTo>
                      <a:pt x="5355" y="6658"/>
                    </a:lnTo>
                    <a:close/>
                    <a:moveTo>
                      <a:pt x="4070" y="8398"/>
                    </a:moveTo>
                    <a:lnTo>
                      <a:pt x="3663" y="8636"/>
                    </a:lnTo>
                    <a:lnTo>
                      <a:pt x="3717" y="8968"/>
                    </a:lnTo>
                    <a:lnTo>
                      <a:pt x="4123" y="8729"/>
                    </a:lnTo>
                    <a:lnTo>
                      <a:pt x="4070" y="8398"/>
                    </a:lnTo>
                    <a:close/>
                    <a:moveTo>
                      <a:pt x="2555" y="7801"/>
                    </a:moveTo>
                    <a:lnTo>
                      <a:pt x="1065" y="8672"/>
                    </a:lnTo>
                    <a:lnTo>
                      <a:pt x="1118" y="9003"/>
                    </a:lnTo>
                    <a:lnTo>
                      <a:pt x="2609" y="8131"/>
                    </a:lnTo>
                    <a:lnTo>
                      <a:pt x="2555" y="7801"/>
                    </a:lnTo>
                    <a:close/>
                    <a:moveTo>
                      <a:pt x="3508" y="8726"/>
                    </a:moveTo>
                    <a:lnTo>
                      <a:pt x="3102" y="8964"/>
                    </a:lnTo>
                    <a:lnTo>
                      <a:pt x="3156" y="9295"/>
                    </a:lnTo>
                    <a:lnTo>
                      <a:pt x="3562" y="9057"/>
                    </a:lnTo>
                    <a:lnTo>
                      <a:pt x="3508" y="8726"/>
                    </a:lnTo>
                    <a:close/>
                    <a:moveTo>
                      <a:pt x="822" y="8815"/>
                    </a:moveTo>
                    <a:lnTo>
                      <a:pt x="553" y="8974"/>
                    </a:lnTo>
                    <a:lnTo>
                      <a:pt x="606" y="9304"/>
                    </a:lnTo>
                    <a:lnTo>
                      <a:pt x="875" y="9146"/>
                    </a:lnTo>
                    <a:lnTo>
                      <a:pt x="822" y="8815"/>
                    </a:lnTo>
                    <a:close/>
                    <a:moveTo>
                      <a:pt x="1834" y="8715"/>
                    </a:moveTo>
                    <a:lnTo>
                      <a:pt x="1138" y="9124"/>
                    </a:lnTo>
                    <a:lnTo>
                      <a:pt x="1191" y="9454"/>
                    </a:lnTo>
                    <a:lnTo>
                      <a:pt x="1889" y="9046"/>
                    </a:lnTo>
                    <a:lnTo>
                      <a:pt x="1834" y="8715"/>
                    </a:lnTo>
                    <a:close/>
                    <a:moveTo>
                      <a:pt x="894" y="9266"/>
                    </a:moveTo>
                    <a:lnTo>
                      <a:pt x="625" y="9423"/>
                    </a:lnTo>
                    <a:lnTo>
                      <a:pt x="679" y="9754"/>
                    </a:lnTo>
                    <a:lnTo>
                      <a:pt x="948" y="9596"/>
                    </a:lnTo>
                    <a:lnTo>
                      <a:pt x="894" y="9266"/>
                    </a:lnTo>
                    <a:close/>
                    <a:moveTo>
                      <a:pt x="5270" y="8683"/>
                    </a:moveTo>
                    <a:lnTo>
                      <a:pt x="3450" y="9748"/>
                    </a:lnTo>
                    <a:lnTo>
                      <a:pt x="3504" y="10078"/>
                    </a:lnTo>
                    <a:lnTo>
                      <a:pt x="5324" y="9013"/>
                    </a:lnTo>
                    <a:lnTo>
                      <a:pt x="5270" y="8683"/>
                    </a:lnTo>
                    <a:close/>
                    <a:moveTo>
                      <a:pt x="4743" y="8498"/>
                    </a:moveTo>
                    <a:lnTo>
                      <a:pt x="2322" y="9912"/>
                    </a:lnTo>
                    <a:lnTo>
                      <a:pt x="2375" y="10244"/>
                    </a:lnTo>
                    <a:lnTo>
                      <a:pt x="4796" y="8828"/>
                    </a:lnTo>
                    <a:lnTo>
                      <a:pt x="4743" y="8498"/>
                    </a:lnTo>
                    <a:close/>
                    <a:moveTo>
                      <a:pt x="2932" y="9064"/>
                    </a:moveTo>
                    <a:lnTo>
                      <a:pt x="1282" y="10029"/>
                    </a:lnTo>
                    <a:lnTo>
                      <a:pt x="1335" y="10359"/>
                    </a:lnTo>
                    <a:lnTo>
                      <a:pt x="2985" y="9394"/>
                    </a:lnTo>
                    <a:lnTo>
                      <a:pt x="2932" y="9064"/>
                    </a:lnTo>
                    <a:close/>
                    <a:moveTo>
                      <a:pt x="2205" y="9982"/>
                    </a:moveTo>
                    <a:lnTo>
                      <a:pt x="1823" y="10204"/>
                    </a:lnTo>
                    <a:lnTo>
                      <a:pt x="1876" y="10536"/>
                    </a:lnTo>
                    <a:lnTo>
                      <a:pt x="2259" y="10312"/>
                    </a:lnTo>
                    <a:lnTo>
                      <a:pt x="2205" y="9982"/>
                    </a:lnTo>
                    <a:close/>
                    <a:moveTo>
                      <a:pt x="1040" y="10171"/>
                    </a:moveTo>
                    <a:lnTo>
                      <a:pt x="769" y="10328"/>
                    </a:lnTo>
                    <a:lnTo>
                      <a:pt x="822" y="10659"/>
                    </a:lnTo>
                    <a:lnTo>
                      <a:pt x="1091" y="10501"/>
                    </a:lnTo>
                    <a:lnTo>
                      <a:pt x="1040" y="10171"/>
                    </a:lnTo>
                    <a:close/>
                    <a:moveTo>
                      <a:pt x="1738" y="10256"/>
                    </a:moveTo>
                    <a:lnTo>
                      <a:pt x="1356" y="10481"/>
                    </a:lnTo>
                    <a:lnTo>
                      <a:pt x="1409" y="10811"/>
                    </a:lnTo>
                    <a:lnTo>
                      <a:pt x="1792" y="10588"/>
                    </a:lnTo>
                    <a:lnTo>
                      <a:pt x="1738" y="10256"/>
                    </a:lnTo>
                    <a:close/>
                    <a:moveTo>
                      <a:pt x="4770" y="9470"/>
                    </a:moveTo>
                    <a:lnTo>
                      <a:pt x="2545" y="10770"/>
                    </a:lnTo>
                    <a:lnTo>
                      <a:pt x="2598" y="11101"/>
                    </a:lnTo>
                    <a:lnTo>
                      <a:pt x="4824" y="9802"/>
                    </a:lnTo>
                    <a:lnTo>
                      <a:pt x="4770" y="9470"/>
                    </a:lnTo>
                    <a:close/>
                    <a:moveTo>
                      <a:pt x="1112" y="10621"/>
                    </a:moveTo>
                    <a:lnTo>
                      <a:pt x="843" y="10780"/>
                    </a:lnTo>
                    <a:lnTo>
                      <a:pt x="897" y="11110"/>
                    </a:lnTo>
                    <a:lnTo>
                      <a:pt x="1166" y="10953"/>
                    </a:lnTo>
                    <a:lnTo>
                      <a:pt x="1112" y="10621"/>
                    </a:lnTo>
                    <a:close/>
                    <a:moveTo>
                      <a:pt x="3246" y="9867"/>
                    </a:moveTo>
                    <a:lnTo>
                      <a:pt x="1427" y="10930"/>
                    </a:lnTo>
                    <a:lnTo>
                      <a:pt x="1481" y="11261"/>
                    </a:lnTo>
                    <a:lnTo>
                      <a:pt x="3300" y="10197"/>
                    </a:lnTo>
                    <a:lnTo>
                      <a:pt x="3246" y="9867"/>
                    </a:lnTo>
                    <a:close/>
                    <a:moveTo>
                      <a:pt x="3158" y="10905"/>
                    </a:moveTo>
                    <a:lnTo>
                      <a:pt x="2859" y="11079"/>
                    </a:lnTo>
                    <a:lnTo>
                      <a:pt x="2913" y="11410"/>
                    </a:lnTo>
                    <a:lnTo>
                      <a:pt x="3212" y="11235"/>
                    </a:lnTo>
                    <a:lnTo>
                      <a:pt x="3158" y="10905"/>
                    </a:lnTo>
                    <a:close/>
                    <a:moveTo>
                      <a:pt x="1184" y="11072"/>
                    </a:moveTo>
                    <a:lnTo>
                      <a:pt x="915" y="11229"/>
                    </a:lnTo>
                    <a:lnTo>
                      <a:pt x="968" y="11560"/>
                    </a:lnTo>
                    <a:lnTo>
                      <a:pt x="1238" y="11402"/>
                    </a:lnTo>
                    <a:lnTo>
                      <a:pt x="1184" y="11072"/>
                    </a:lnTo>
                    <a:close/>
                    <a:moveTo>
                      <a:pt x="3917" y="10955"/>
                    </a:moveTo>
                    <a:lnTo>
                      <a:pt x="3294" y="11318"/>
                    </a:lnTo>
                    <a:lnTo>
                      <a:pt x="3348" y="11650"/>
                    </a:lnTo>
                    <a:lnTo>
                      <a:pt x="3971" y="11286"/>
                    </a:lnTo>
                    <a:lnTo>
                      <a:pt x="3917" y="10955"/>
                    </a:lnTo>
                    <a:close/>
                    <a:moveTo>
                      <a:pt x="2390" y="10862"/>
                    </a:moveTo>
                    <a:lnTo>
                      <a:pt x="1500" y="11383"/>
                    </a:lnTo>
                    <a:lnTo>
                      <a:pt x="1553" y="11714"/>
                    </a:lnTo>
                    <a:lnTo>
                      <a:pt x="2443" y="11193"/>
                    </a:lnTo>
                    <a:lnTo>
                      <a:pt x="2390" y="10862"/>
                    </a:lnTo>
                    <a:close/>
                    <a:moveTo>
                      <a:pt x="2691" y="11178"/>
                    </a:moveTo>
                    <a:lnTo>
                      <a:pt x="2232" y="11446"/>
                    </a:lnTo>
                    <a:lnTo>
                      <a:pt x="2286" y="11776"/>
                    </a:lnTo>
                    <a:lnTo>
                      <a:pt x="2745" y="11508"/>
                    </a:lnTo>
                    <a:lnTo>
                      <a:pt x="2691" y="11178"/>
                    </a:lnTo>
                    <a:close/>
                    <a:moveTo>
                      <a:pt x="3083" y="11443"/>
                    </a:moveTo>
                    <a:lnTo>
                      <a:pt x="2710" y="11663"/>
                    </a:lnTo>
                    <a:lnTo>
                      <a:pt x="2763" y="11991"/>
                    </a:lnTo>
                    <a:lnTo>
                      <a:pt x="3137" y="11775"/>
                    </a:lnTo>
                    <a:lnTo>
                      <a:pt x="3083" y="11443"/>
                    </a:lnTo>
                    <a:close/>
                    <a:moveTo>
                      <a:pt x="1257" y="11523"/>
                    </a:moveTo>
                    <a:lnTo>
                      <a:pt x="987" y="11680"/>
                    </a:lnTo>
                    <a:lnTo>
                      <a:pt x="1041" y="12012"/>
                    </a:lnTo>
                    <a:lnTo>
                      <a:pt x="1310" y="11853"/>
                    </a:lnTo>
                    <a:lnTo>
                      <a:pt x="1257" y="11523"/>
                    </a:lnTo>
                    <a:close/>
                    <a:moveTo>
                      <a:pt x="2042" y="11559"/>
                    </a:moveTo>
                    <a:lnTo>
                      <a:pt x="1572" y="11833"/>
                    </a:lnTo>
                    <a:lnTo>
                      <a:pt x="1626" y="12163"/>
                    </a:lnTo>
                    <a:lnTo>
                      <a:pt x="2095" y="11889"/>
                    </a:lnTo>
                    <a:lnTo>
                      <a:pt x="2042" y="11559"/>
                    </a:lnTo>
                    <a:close/>
                    <a:moveTo>
                      <a:pt x="1329" y="11974"/>
                    </a:moveTo>
                    <a:lnTo>
                      <a:pt x="1060" y="12132"/>
                    </a:lnTo>
                    <a:lnTo>
                      <a:pt x="1114" y="12462"/>
                    </a:lnTo>
                    <a:lnTo>
                      <a:pt x="1383" y="12305"/>
                    </a:lnTo>
                    <a:lnTo>
                      <a:pt x="1329" y="11974"/>
                    </a:lnTo>
                    <a:close/>
                    <a:moveTo>
                      <a:pt x="3367" y="11770"/>
                    </a:moveTo>
                    <a:lnTo>
                      <a:pt x="2685" y="12169"/>
                    </a:lnTo>
                    <a:lnTo>
                      <a:pt x="2739" y="12500"/>
                    </a:lnTo>
                    <a:lnTo>
                      <a:pt x="3420" y="12101"/>
                    </a:lnTo>
                    <a:lnTo>
                      <a:pt x="3367" y="11770"/>
                    </a:lnTo>
                    <a:close/>
                    <a:moveTo>
                      <a:pt x="2496" y="11785"/>
                    </a:moveTo>
                    <a:lnTo>
                      <a:pt x="1644" y="12283"/>
                    </a:lnTo>
                    <a:lnTo>
                      <a:pt x="1697" y="12615"/>
                    </a:lnTo>
                    <a:lnTo>
                      <a:pt x="2549" y="12115"/>
                    </a:lnTo>
                    <a:lnTo>
                      <a:pt x="2496" y="11785"/>
                    </a:lnTo>
                    <a:close/>
                    <a:moveTo>
                      <a:pt x="1401" y="12425"/>
                    </a:moveTo>
                    <a:lnTo>
                      <a:pt x="1132" y="12584"/>
                    </a:lnTo>
                    <a:lnTo>
                      <a:pt x="1185" y="12914"/>
                    </a:lnTo>
                    <a:lnTo>
                      <a:pt x="1454" y="12756"/>
                    </a:lnTo>
                    <a:lnTo>
                      <a:pt x="1401" y="12425"/>
                    </a:lnTo>
                    <a:close/>
                    <a:moveTo>
                      <a:pt x="2416" y="12327"/>
                    </a:moveTo>
                    <a:lnTo>
                      <a:pt x="1717" y="12735"/>
                    </a:lnTo>
                    <a:lnTo>
                      <a:pt x="1770" y="13066"/>
                    </a:lnTo>
                    <a:lnTo>
                      <a:pt x="2469" y="12657"/>
                    </a:lnTo>
                    <a:lnTo>
                      <a:pt x="2416" y="12327"/>
                    </a:lnTo>
                    <a:close/>
                    <a:moveTo>
                      <a:pt x="1475" y="12877"/>
                    </a:moveTo>
                    <a:lnTo>
                      <a:pt x="1204" y="13034"/>
                    </a:lnTo>
                    <a:lnTo>
                      <a:pt x="1258" y="13365"/>
                    </a:lnTo>
                    <a:lnTo>
                      <a:pt x="1528" y="13207"/>
                    </a:lnTo>
                    <a:lnTo>
                      <a:pt x="1475" y="12877"/>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7"/>
              <p:cNvSpPr/>
              <p:nvPr/>
            </p:nvSpPr>
            <p:spPr>
              <a:xfrm>
                <a:off x="2573475" y="3475250"/>
                <a:ext cx="238600" cy="334100"/>
              </a:xfrm>
              <a:custGeom>
                <a:avLst/>
                <a:gdLst/>
                <a:ahLst/>
                <a:cxnLst/>
                <a:rect l="l" t="t" r="r" b="b"/>
                <a:pathLst>
                  <a:path w="9544" h="13364" extrusionOk="0">
                    <a:moveTo>
                      <a:pt x="9463" y="0"/>
                    </a:moveTo>
                    <a:lnTo>
                      <a:pt x="6928" y="1482"/>
                    </a:lnTo>
                    <a:lnTo>
                      <a:pt x="6986" y="1840"/>
                    </a:lnTo>
                    <a:lnTo>
                      <a:pt x="9521" y="357"/>
                    </a:lnTo>
                    <a:lnTo>
                      <a:pt x="9463" y="0"/>
                    </a:lnTo>
                    <a:close/>
                    <a:moveTo>
                      <a:pt x="8483" y="1869"/>
                    </a:moveTo>
                    <a:lnTo>
                      <a:pt x="7951" y="2180"/>
                    </a:lnTo>
                    <a:lnTo>
                      <a:pt x="8004" y="2510"/>
                    </a:lnTo>
                    <a:lnTo>
                      <a:pt x="8537" y="2199"/>
                    </a:lnTo>
                    <a:lnTo>
                      <a:pt x="8483" y="1869"/>
                    </a:lnTo>
                    <a:close/>
                    <a:moveTo>
                      <a:pt x="7494" y="2939"/>
                    </a:moveTo>
                    <a:lnTo>
                      <a:pt x="7098" y="3170"/>
                    </a:lnTo>
                    <a:lnTo>
                      <a:pt x="7151" y="3502"/>
                    </a:lnTo>
                    <a:lnTo>
                      <a:pt x="7548" y="3270"/>
                    </a:lnTo>
                    <a:lnTo>
                      <a:pt x="7494" y="2939"/>
                    </a:lnTo>
                    <a:close/>
                    <a:moveTo>
                      <a:pt x="7778" y="2280"/>
                    </a:moveTo>
                    <a:lnTo>
                      <a:pt x="6056" y="3287"/>
                    </a:lnTo>
                    <a:lnTo>
                      <a:pt x="6110" y="3617"/>
                    </a:lnTo>
                    <a:lnTo>
                      <a:pt x="7832" y="2610"/>
                    </a:lnTo>
                    <a:lnTo>
                      <a:pt x="7778" y="2280"/>
                    </a:lnTo>
                    <a:close/>
                    <a:moveTo>
                      <a:pt x="6982" y="3241"/>
                    </a:moveTo>
                    <a:lnTo>
                      <a:pt x="6598" y="3463"/>
                    </a:lnTo>
                    <a:lnTo>
                      <a:pt x="6652" y="3795"/>
                    </a:lnTo>
                    <a:lnTo>
                      <a:pt x="7036" y="3571"/>
                    </a:lnTo>
                    <a:lnTo>
                      <a:pt x="6982" y="3241"/>
                    </a:lnTo>
                    <a:close/>
                    <a:moveTo>
                      <a:pt x="6000" y="2025"/>
                    </a:moveTo>
                    <a:lnTo>
                      <a:pt x="3465" y="3507"/>
                    </a:lnTo>
                    <a:lnTo>
                      <a:pt x="3522" y="3865"/>
                    </a:lnTo>
                    <a:lnTo>
                      <a:pt x="6056" y="2383"/>
                    </a:lnTo>
                    <a:lnTo>
                      <a:pt x="6000" y="2025"/>
                    </a:lnTo>
                    <a:close/>
                    <a:moveTo>
                      <a:pt x="5816" y="3428"/>
                    </a:moveTo>
                    <a:lnTo>
                      <a:pt x="5548" y="3586"/>
                    </a:lnTo>
                    <a:lnTo>
                      <a:pt x="5601" y="3916"/>
                    </a:lnTo>
                    <a:lnTo>
                      <a:pt x="5870" y="3759"/>
                    </a:lnTo>
                    <a:lnTo>
                      <a:pt x="5816" y="3428"/>
                    </a:lnTo>
                    <a:close/>
                    <a:moveTo>
                      <a:pt x="9491" y="2759"/>
                    </a:moveTo>
                    <a:lnTo>
                      <a:pt x="7865" y="3710"/>
                    </a:lnTo>
                    <a:lnTo>
                      <a:pt x="7918" y="4040"/>
                    </a:lnTo>
                    <a:lnTo>
                      <a:pt x="9544" y="3090"/>
                    </a:lnTo>
                    <a:lnTo>
                      <a:pt x="9491" y="2759"/>
                    </a:lnTo>
                    <a:close/>
                    <a:moveTo>
                      <a:pt x="6513" y="3515"/>
                    </a:moveTo>
                    <a:lnTo>
                      <a:pt x="6130" y="3737"/>
                    </a:lnTo>
                    <a:lnTo>
                      <a:pt x="6184" y="4069"/>
                    </a:lnTo>
                    <a:lnTo>
                      <a:pt x="6566" y="3845"/>
                    </a:lnTo>
                    <a:lnTo>
                      <a:pt x="6513" y="3515"/>
                    </a:lnTo>
                    <a:close/>
                    <a:moveTo>
                      <a:pt x="8156" y="3046"/>
                    </a:moveTo>
                    <a:lnTo>
                      <a:pt x="6900" y="3780"/>
                    </a:lnTo>
                    <a:lnTo>
                      <a:pt x="6953" y="4112"/>
                    </a:lnTo>
                    <a:lnTo>
                      <a:pt x="8209" y="3378"/>
                    </a:lnTo>
                    <a:lnTo>
                      <a:pt x="8156" y="3046"/>
                    </a:lnTo>
                    <a:close/>
                    <a:moveTo>
                      <a:pt x="9323" y="3351"/>
                    </a:moveTo>
                    <a:lnTo>
                      <a:pt x="8301" y="3949"/>
                    </a:lnTo>
                    <a:lnTo>
                      <a:pt x="8355" y="4279"/>
                    </a:lnTo>
                    <a:lnTo>
                      <a:pt x="9377" y="3683"/>
                    </a:lnTo>
                    <a:lnTo>
                      <a:pt x="9323" y="3351"/>
                    </a:lnTo>
                    <a:close/>
                    <a:moveTo>
                      <a:pt x="5887" y="3879"/>
                    </a:moveTo>
                    <a:lnTo>
                      <a:pt x="5617" y="4038"/>
                    </a:lnTo>
                    <a:lnTo>
                      <a:pt x="5672" y="4368"/>
                    </a:lnTo>
                    <a:lnTo>
                      <a:pt x="5941" y="4212"/>
                    </a:lnTo>
                    <a:lnTo>
                      <a:pt x="5887" y="3879"/>
                    </a:lnTo>
                    <a:close/>
                    <a:moveTo>
                      <a:pt x="6768" y="3859"/>
                    </a:moveTo>
                    <a:lnTo>
                      <a:pt x="6202" y="4189"/>
                    </a:lnTo>
                    <a:lnTo>
                      <a:pt x="6255" y="4520"/>
                    </a:lnTo>
                    <a:lnTo>
                      <a:pt x="6821" y="4189"/>
                    </a:lnTo>
                    <a:lnTo>
                      <a:pt x="6768" y="3859"/>
                    </a:lnTo>
                    <a:close/>
                    <a:moveTo>
                      <a:pt x="8885" y="4103"/>
                    </a:moveTo>
                    <a:lnTo>
                      <a:pt x="8511" y="4320"/>
                    </a:lnTo>
                    <a:lnTo>
                      <a:pt x="8564" y="4651"/>
                    </a:lnTo>
                    <a:lnTo>
                      <a:pt x="8938" y="4433"/>
                    </a:lnTo>
                    <a:lnTo>
                      <a:pt x="8885" y="4103"/>
                    </a:lnTo>
                    <a:close/>
                    <a:moveTo>
                      <a:pt x="8067" y="4085"/>
                    </a:moveTo>
                    <a:lnTo>
                      <a:pt x="7609" y="4353"/>
                    </a:lnTo>
                    <a:lnTo>
                      <a:pt x="7662" y="4683"/>
                    </a:lnTo>
                    <a:lnTo>
                      <a:pt x="8121" y="4415"/>
                    </a:lnTo>
                    <a:lnTo>
                      <a:pt x="8067" y="4085"/>
                    </a:lnTo>
                    <a:close/>
                    <a:moveTo>
                      <a:pt x="5960" y="4331"/>
                    </a:moveTo>
                    <a:lnTo>
                      <a:pt x="5691" y="4488"/>
                    </a:lnTo>
                    <a:lnTo>
                      <a:pt x="5744" y="4819"/>
                    </a:lnTo>
                    <a:lnTo>
                      <a:pt x="6013" y="4661"/>
                    </a:lnTo>
                    <a:lnTo>
                      <a:pt x="5960" y="4331"/>
                    </a:lnTo>
                    <a:close/>
                    <a:moveTo>
                      <a:pt x="7639" y="3842"/>
                    </a:moveTo>
                    <a:lnTo>
                      <a:pt x="6274" y="4639"/>
                    </a:lnTo>
                    <a:lnTo>
                      <a:pt x="6328" y="4969"/>
                    </a:lnTo>
                    <a:lnTo>
                      <a:pt x="7692" y="4172"/>
                    </a:lnTo>
                    <a:lnTo>
                      <a:pt x="7639" y="3842"/>
                    </a:lnTo>
                    <a:close/>
                    <a:moveTo>
                      <a:pt x="6033" y="4782"/>
                    </a:moveTo>
                    <a:lnTo>
                      <a:pt x="5763" y="4940"/>
                    </a:lnTo>
                    <a:lnTo>
                      <a:pt x="5817" y="5271"/>
                    </a:lnTo>
                    <a:lnTo>
                      <a:pt x="6086" y="5112"/>
                    </a:lnTo>
                    <a:lnTo>
                      <a:pt x="6033" y="4782"/>
                    </a:lnTo>
                    <a:close/>
                    <a:moveTo>
                      <a:pt x="7478" y="4431"/>
                    </a:moveTo>
                    <a:lnTo>
                      <a:pt x="6347" y="5092"/>
                    </a:lnTo>
                    <a:lnTo>
                      <a:pt x="6401" y="5422"/>
                    </a:lnTo>
                    <a:lnTo>
                      <a:pt x="7531" y="4761"/>
                    </a:lnTo>
                    <a:lnTo>
                      <a:pt x="7478" y="4431"/>
                    </a:lnTo>
                    <a:close/>
                    <a:moveTo>
                      <a:pt x="8237" y="4477"/>
                    </a:moveTo>
                    <a:lnTo>
                      <a:pt x="7117" y="5133"/>
                    </a:lnTo>
                    <a:lnTo>
                      <a:pt x="7170" y="5464"/>
                    </a:lnTo>
                    <a:lnTo>
                      <a:pt x="8290" y="4808"/>
                    </a:lnTo>
                    <a:lnTo>
                      <a:pt x="8237" y="4477"/>
                    </a:lnTo>
                    <a:close/>
                    <a:moveTo>
                      <a:pt x="6104" y="5233"/>
                    </a:moveTo>
                    <a:lnTo>
                      <a:pt x="5835" y="5391"/>
                    </a:lnTo>
                    <a:lnTo>
                      <a:pt x="5888" y="5721"/>
                    </a:lnTo>
                    <a:lnTo>
                      <a:pt x="6158" y="5564"/>
                    </a:lnTo>
                    <a:lnTo>
                      <a:pt x="6104" y="5233"/>
                    </a:lnTo>
                    <a:close/>
                    <a:moveTo>
                      <a:pt x="7855" y="5194"/>
                    </a:moveTo>
                    <a:lnTo>
                      <a:pt x="7460" y="5427"/>
                    </a:lnTo>
                    <a:lnTo>
                      <a:pt x="7513" y="5757"/>
                    </a:lnTo>
                    <a:lnTo>
                      <a:pt x="7909" y="5525"/>
                    </a:lnTo>
                    <a:lnTo>
                      <a:pt x="7855" y="5194"/>
                    </a:lnTo>
                    <a:close/>
                    <a:moveTo>
                      <a:pt x="7003" y="5200"/>
                    </a:moveTo>
                    <a:lnTo>
                      <a:pt x="6420" y="5541"/>
                    </a:lnTo>
                    <a:lnTo>
                      <a:pt x="6473" y="5872"/>
                    </a:lnTo>
                    <a:lnTo>
                      <a:pt x="7057" y="5530"/>
                    </a:lnTo>
                    <a:lnTo>
                      <a:pt x="7003" y="5200"/>
                    </a:lnTo>
                    <a:close/>
                    <a:moveTo>
                      <a:pt x="2535" y="4051"/>
                    </a:moveTo>
                    <a:lnTo>
                      <a:pt x="1" y="5533"/>
                    </a:lnTo>
                    <a:lnTo>
                      <a:pt x="57" y="5890"/>
                    </a:lnTo>
                    <a:lnTo>
                      <a:pt x="2592" y="4408"/>
                    </a:lnTo>
                    <a:lnTo>
                      <a:pt x="2535" y="4051"/>
                    </a:lnTo>
                    <a:close/>
                    <a:moveTo>
                      <a:pt x="6178" y="5684"/>
                    </a:moveTo>
                    <a:lnTo>
                      <a:pt x="5907" y="5843"/>
                    </a:lnTo>
                    <a:lnTo>
                      <a:pt x="5961" y="6173"/>
                    </a:lnTo>
                    <a:lnTo>
                      <a:pt x="6231" y="6015"/>
                    </a:lnTo>
                    <a:lnTo>
                      <a:pt x="6178" y="5684"/>
                    </a:lnTo>
                    <a:close/>
                    <a:moveTo>
                      <a:pt x="3292" y="4904"/>
                    </a:moveTo>
                    <a:lnTo>
                      <a:pt x="1554" y="5919"/>
                    </a:lnTo>
                    <a:lnTo>
                      <a:pt x="1608" y="6250"/>
                    </a:lnTo>
                    <a:lnTo>
                      <a:pt x="3346" y="5234"/>
                    </a:lnTo>
                    <a:lnTo>
                      <a:pt x="3292" y="4904"/>
                    </a:lnTo>
                    <a:close/>
                    <a:moveTo>
                      <a:pt x="7191" y="5584"/>
                    </a:moveTo>
                    <a:lnTo>
                      <a:pt x="6491" y="5993"/>
                    </a:lnTo>
                    <a:lnTo>
                      <a:pt x="6545" y="6323"/>
                    </a:lnTo>
                    <a:lnTo>
                      <a:pt x="7244" y="5915"/>
                    </a:lnTo>
                    <a:lnTo>
                      <a:pt x="7191" y="5584"/>
                    </a:lnTo>
                    <a:close/>
                    <a:moveTo>
                      <a:pt x="6251" y="6134"/>
                    </a:moveTo>
                    <a:lnTo>
                      <a:pt x="5981" y="6292"/>
                    </a:lnTo>
                    <a:lnTo>
                      <a:pt x="6035" y="6623"/>
                    </a:lnTo>
                    <a:lnTo>
                      <a:pt x="6304" y="6465"/>
                    </a:lnTo>
                    <a:lnTo>
                      <a:pt x="6251" y="6134"/>
                    </a:lnTo>
                    <a:close/>
                    <a:moveTo>
                      <a:pt x="2958" y="5592"/>
                    </a:moveTo>
                    <a:lnTo>
                      <a:pt x="1742" y="6302"/>
                    </a:lnTo>
                    <a:lnTo>
                      <a:pt x="1796" y="6632"/>
                    </a:lnTo>
                    <a:lnTo>
                      <a:pt x="3011" y="5922"/>
                    </a:lnTo>
                    <a:lnTo>
                      <a:pt x="2958" y="5592"/>
                    </a:lnTo>
                    <a:close/>
                    <a:moveTo>
                      <a:pt x="1285" y="6076"/>
                    </a:moveTo>
                    <a:lnTo>
                      <a:pt x="701" y="6417"/>
                    </a:lnTo>
                    <a:lnTo>
                      <a:pt x="755" y="6748"/>
                    </a:lnTo>
                    <a:lnTo>
                      <a:pt x="1338" y="6406"/>
                    </a:lnTo>
                    <a:lnTo>
                      <a:pt x="1285" y="6076"/>
                    </a:lnTo>
                    <a:close/>
                    <a:moveTo>
                      <a:pt x="1626" y="6369"/>
                    </a:moveTo>
                    <a:lnTo>
                      <a:pt x="1243" y="6592"/>
                    </a:lnTo>
                    <a:lnTo>
                      <a:pt x="1297" y="6923"/>
                    </a:lnTo>
                    <a:lnTo>
                      <a:pt x="1680" y="6700"/>
                    </a:lnTo>
                    <a:lnTo>
                      <a:pt x="1626" y="6369"/>
                    </a:lnTo>
                    <a:close/>
                    <a:moveTo>
                      <a:pt x="460" y="6559"/>
                    </a:moveTo>
                    <a:lnTo>
                      <a:pt x="191" y="6716"/>
                    </a:lnTo>
                    <a:lnTo>
                      <a:pt x="245" y="7047"/>
                    </a:lnTo>
                    <a:lnTo>
                      <a:pt x="514" y="6889"/>
                    </a:lnTo>
                    <a:lnTo>
                      <a:pt x="460" y="6559"/>
                    </a:lnTo>
                    <a:close/>
                    <a:moveTo>
                      <a:pt x="4708" y="6543"/>
                    </a:moveTo>
                    <a:lnTo>
                      <a:pt x="4334" y="6761"/>
                    </a:lnTo>
                    <a:lnTo>
                      <a:pt x="4388" y="7091"/>
                    </a:lnTo>
                    <a:lnTo>
                      <a:pt x="4761" y="6874"/>
                    </a:lnTo>
                    <a:lnTo>
                      <a:pt x="4708" y="6543"/>
                    </a:lnTo>
                    <a:close/>
                    <a:moveTo>
                      <a:pt x="1157" y="6644"/>
                    </a:moveTo>
                    <a:lnTo>
                      <a:pt x="775" y="6868"/>
                    </a:lnTo>
                    <a:lnTo>
                      <a:pt x="829" y="7198"/>
                    </a:lnTo>
                    <a:lnTo>
                      <a:pt x="1211" y="6976"/>
                    </a:lnTo>
                    <a:lnTo>
                      <a:pt x="1157" y="6644"/>
                    </a:lnTo>
                    <a:close/>
                    <a:moveTo>
                      <a:pt x="3965" y="6482"/>
                    </a:moveTo>
                    <a:lnTo>
                      <a:pt x="2944" y="7079"/>
                    </a:lnTo>
                    <a:lnTo>
                      <a:pt x="2998" y="7410"/>
                    </a:lnTo>
                    <a:lnTo>
                      <a:pt x="4019" y="6814"/>
                    </a:lnTo>
                    <a:lnTo>
                      <a:pt x="3965" y="6482"/>
                    </a:lnTo>
                    <a:close/>
                    <a:moveTo>
                      <a:pt x="532" y="7009"/>
                    </a:moveTo>
                    <a:lnTo>
                      <a:pt x="263" y="7167"/>
                    </a:lnTo>
                    <a:lnTo>
                      <a:pt x="316" y="7499"/>
                    </a:lnTo>
                    <a:lnTo>
                      <a:pt x="585" y="7340"/>
                    </a:lnTo>
                    <a:lnTo>
                      <a:pt x="532" y="7009"/>
                    </a:lnTo>
                    <a:close/>
                    <a:moveTo>
                      <a:pt x="1978" y="6659"/>
                    </a:moveTo>
                    <a:lnTo>
                      <a:pt x="848" y="7320"/>
                    </a:lnTo>
                    <a:lnTo>
                      <a:pt x="901" y="7650"/>
                    </a:lnTo>
                    <a:lnTo>
                      <a:pt x="2031" y="6989"/>
                    </a:lnTo>
                    <a:lnTo>
                      <a:pt x="1978" y="6659"/>
                    </a:lnTo>
                    <a:close/>
                    <a:moveTo>
                      <a:pt x="2712" y="7215"/>
                    </a:moveTo>
                    <a:lnTo>
                      <a:pt x="2253" y="7483"/>
                    </a:lnTo>
                    <a:lnTo>
                      <a:pt x="2307" y="7813"/>
                    </a:lnTo>
                    <a:lnTo>
                      <a:pt x="2766" y="7545"/>
                    </a:lnTo>
                    <a:lnTo>
                      <a:pt x="2712" y="7215"/>
                    </a:lnTo>
                    <a:close/>
                    <a:moveTo>
                      <a:pt x="605" y="7461"/>
                    </a:moveTo>
                    <a:lnTo>
                      <a:pt x="335" y="7618"/>
                    </a:lnTo>
                    <a:lnTo>
                      <a:pt x="389" y="7948"/>
                    </a:lnTo>
                    <a:lnTo>
                      <a:pt x="658" y="7791"/>
                    </a:lnTo>
                    <a:lnTo>
                      <a:pt x="605" y="7461"/>
                    </a:lnTo>
                    <a:close/>
                    <a:moveTo>
                      <a:pt x="4205" y="6836"/>
                    </a:moveTo>
                    <a:lnTo>
                      <a:pt x="2715" y="7708"/>
                    </a:lnTo>
                    <a:lnTo>
                      <a:pt x="2768" y="8038"/>
                    </a:lnTo>
                    <a:lnTo>
                      <a:pt x="4259" y="7167"/>
                    </a:lnTo>
                    <a:lnTo>
                      <a:pt x="4205" y="6836"/>
                    </a:lnTo>
                    <a:close/>
                    <a:moveTo>
                      <a:pt x="1267" y="7567"/>
                    </a:moveTo>
                    <a:lnTo>
                      <a:pt x="919" y="7770"/>
                    </a:lnTo>
                    <a:lnTo>
                      <a:pt x="973" y="8101"/>
                    </a:lnTo>
                    <a:lnTo>
                      <a:pt x="1321" y="7898"/>
                    </a:lnTo>
                    <a:lnTo>
                      <a:pt x="1267" y="7567"/>
                    </a:lnTo>
                    <a:close/>
                    <a:moveTo>
                      <a:pt x="676" y="7912"/>
                    </a:moveTo>
                    <a:lnTo>
                      <a:pt x="407" y="8071"/>
                    </a:lnTo>
                    <a:lnTo>
                      <a:pt x="460" y="8401"/>
                    </a:lnTo>
                    <a:lnTo>
                      <a:pt x="730" y="8243"/>
                    </a:lnTo>
                    <a:lnTo>
                      <a:pt x="676" y="7912"/>
                    </a:lnTo>
                    <a:close/>
                    <a:moveTo>
                      <a:pt x="2122" y="7561"/>
                    </a:moveTo>
                    <a:lnTo>
                      <a:pt x="992" y="8222"/>
                    </a:lnTo>
                    <a:lnTo>
                      <a:pt x="1045" y="8553"/>
                    </a:lnTo>
                    <a:lnTo>
                      <a:pt x="2176" y="7892"/>
                    </a:lnTo>
                    <a:lnTo>
                      <a:pt x="2122" y="7561"/>
                    </a:lnTo>
                    <a:close/>
                    <a:moveTo>
                      <a:pt x="749" y="8364"/>
                    </a:moveTo>
                    <a:lnTo>
                      <a:pt x="479" y="8521"/>
                    </a:lnTo>
                    <a:lnTo>
                      <a:pt x="533" y="8852"/>
                    </a:lnTo>
                    <a:lnTo>
                      <a:pt x="802" y="8694"/>
                    </a:lnTo>
                    <a:lnTo>
                      <a:pt x="749" y="8364"/>
                    </a:lnTo>
                    <a:close/>
                    <a:moveTo>
                      <a:pt x="5356" y="6658"/>
                    </a:moveTo>
                    <a:lnTo>
                      <a:pt x="2105" y="8558"/>
                    </a:lnTo>
                    <a:lnTo>
                      <a:pt x="2158" y="8889"/>
                    </a:lnTo>
                    <a:lnTo>
                      <a:pt x="5409" y="6989"/>
                    </a:lnTo>
                    <a:lnTo>
                      <a:pt x="5356" y="6658"/>
                    </a:lnTo>
                    <a:close/>
                    <a:moveTo>
                      <a:pt x="4070" y="8398"/>
                    </a:moveTo>
                    <a:lnTo>
                      <a:pt x="3663" y="8636"/>
                    </a:lnTo>
                    <a:lnTo>
                      <a:pt x="3718" y="8966"/>
                    </a:lnTo>
                    <a:lnTo>
                      <a:pt x="4124" y="8728"/>
                    </a:lnTo>
                    <a:lnTo>
                      <a:pt x="4070" y="8398"/>
                    </a:lnTo>
                    <a:close/>
                    <a:moveTo>
                      <a:pt x="2556" y="7800"/>
                    </a:moveTo>
                    <a:lnTo>
                      <a:pt x="1064" y="8672"/>
                    </a:lnTo>
                    <a:lnTo>
                      <a:pt x="1118" y="9002"/>
                    </a:lnTo>
                    <a:lnTo>
                      <a:pt x="2610" y="8131"/>
                    </a:lnTo>
                    <a:lnTo>
                      <a:pt x="2556" y="7800"/>
                    </a:lnTo>
                    <a:close/>
                    <a:moveTo>
                      <a:pt x="3509" y="8727"/>
                    </a:moveTo>
                    <a:lnTo>
                      <a:pt x="3102" y="8965"/>
                    </a:lnTo>
                    <a:lnTo>
                      <a:pt x="3155" y="9295"/>
                    </a:lnTo>
                    <a:lnTo>
                      <a:pt x="3563" y="9057"/>
                    </a:lnTo>
                    <a:lnTo>
                      <a:pt x="3509" y="8727"/>
                    </a:lnTo>
                    <a:close/>
                    <a:moveTo>
                      <a:pt x="823" y="8815"/>
                    </a:moveTo>
                    <a:lnTo>
                      <a:pt x="552" y="8972"/>
                    </a:lnTo>
                    <a:lnTo>
                      <a:pt x="606" y="9304"/>
                    </a:lnTo>
                    <a:lnTo>
                      <a:pt x="876" y="9145"/>
                    </a:lnTo>
                    <a:lnTo>
                      <a:pt x="823" y="8815"/>
                    </a:lnTo>
                    <a:close/>
                    <a:moveTo>
                      <a:pt x="1835" y="8716"/>
                    </a:moveTo>
                    <a:lnTo>
                      <a:pt x="1136" y="9124"/>
                    </a:lnTo>
                    <a:lnTo>
                      <a:pt x="1190" y="9455"/>
                    </a:lnTo>
                    <a:lnTo>
                      <a:pt x="1889" y="9047"/>
                    </a:lnTo>
                    <a:lnTo>
                      <a:pt x="1835" y="8716"/>
                    </a:lnTo>
                    <a:close/>
                    <a:moveTo>
                      <a:pt x="894" y="9265"/>
                    </a:moveTo>
                    <a:lnTo>
                      <a:pt x="624" y="9424"/>
                    </a:lnTo>
                    <a:lnTo>
                      <a:pt x="677" y="9754"/>
                    </a:lnTo>
                    <a:lnTo>
                      <a:pt x="948" y="9597"/>
                    </a:lnTo>
                    <a:lnTo>
                      <a:pt x="894" y="9265"/>
                    </a:lnTo>
                    <a:close/>
                    <a:moveTo>
                      <a:pt x="5270" y="8684"/>
                    </a:moveTo>
                    <a:lnTo>
                      <a:pt x="3451" y="9747"/>
                    </a:lnTo>
                    <a:lnTo>
                      <a:pt x="3504" y="10078"/>
                    </a:lnTo>
                    <a:lnTo>
                      <a:pt x="5324" y="9014"/>
                    </a:lnTo>
                    <a:lnTo>
                      <a:pt x="5270" y="8684"/>
                    </a:lnTo>
                    <a:close/>
                    <a:moveTo>
                      <a:pt x="4743" y="8498"/>
                    </a:moveTo>
                    <a:lnTo>
                      <a:pt x="2321" y="9914"/>
                    </a:lnTo>
                    <a:lnTo>
                      <a:pt x="2375" y="10245"/>
                    </a:lnTo>
                    <a:lnTo>
                      <a:pt x="4797" y="8829"/>
                    </a:lnTo>
                    <a:lnTo>
                      <a:pt x="4743" y="8498"/>
                    </a:lnTo>
                    <a:close/>
                    <a:moveTo>
                      <a:pt x="2933" y="9063"/>
                    </a:moveTo>
                    <a:lnTo>
                      <a:pt x="1282" y="10028"/>
                    </a:lnTo>
                    <a:lnTo>
                      <a:pt x="1336" y="10359"/>
                    </a:lnTo>
                    <a:lnTo>
                      <a:pt x="2986" y="9394"/>
                    </a:lnTo>
                    <a:lnTo>
                      <a:pt x="2933" y="9063"/>
                    </a:lnTo>
                    <a:close/>
                    <a:moveTo>
                      <a:pt x="2207" y="9980"/>
                    </a:moveTo>
                    <a:lnTo>
                      <a:pt x="1825" y="10205"/>
                    </a:lnTo>
                    <a:lnTo>
                      <a:pt x="1878" y="10534"/>
                    </a:lnTo>
                    <a:lnTo>
                      <a:pt x="2261" y="10312"/>
                    </a:lnTo>
                    <a:lnTo>
                      <a:pt x="2207" y="9980"/>
                    </a:lnTo>
                    <a:close/>
                    <a:moveTo>
                      <a:pt x="1039" y="10170"/>
                    </a:moveTo>
                    <a:lnTo>
                      <a:pt x="770" y="10328"/>
                    </a:lnTo>
                    <a:lnTo>
                      <a:pt x="824" y="10658"/>
                    </a:lnTo>
                    <a:lnTo>
                      <a:pt x="1093" y="10501"/>
                    </a:lnTo>
                    <a:lnTo>
                      <a:pt x="1039" y="10170"/>
                    </a:lnTo>
                    <a:close/>
                    <a:moveTo>
                      <a:pt x="1738" y="10254"/>
                    </a:moveTo>
                    <a:lnTo>
                      <a:pt x="1355" y="10478"/>
                    </a:lnTo>
                    <a:lnTo>
                      <a:pt x="1409" y="10808"/>
                    </a:lnTo>
                    <a:lnTo>
                      <a:pt x="1791" y="10586"/>
                    </a:lnTo>
                    <a:lnTo>
                      <a:pt x="1738" y="10254"/>
                    </a:lnTo>
                    <a:close/>
                    <a:moveTo>
                      <a:pt x="4768" y="9470"/>
                    </a:moveTo>
                    <a:lnTo>
                      <a:pt x="2545" y="10770"/>
                    </a:lnTo>
                    <a:lnTo>
                      <a:pt x="2599" y="11100"/>
                    </a:lnTo>
                    <a:lnTo>
                      <a:pt x="4822" y="9800"/>
                    </a:lnTo>
                    <a:lnTo>
                      <a:pt x="4768" y="9470"/>
                    </a:lnTo>
                    <a:close/>
                    <a:moveTo>
                      <a:pt x="1112" y="10621"/>
                    </a:moveTo>
                    <a:lnTo>
                      <a:pt x="843" y="10779"/>
                    </a:lnTo>
                    <a:lnTo>
                      <a:pt x="896" y="11110"/>
                    </a:lnTo>
                    <a:lnTo>
                      <a:pt x="1166" y="10951"/>
                    </a:lnTo>
                    <a:lnTo>
                      <a:pt x="1112" y="10621"/>
                    </a:lnTo>
                    <a:close/>
                    <a:moveTo>
                      <a:pt x="3246" y="9866"/>
                    </a:moveTo>
                    <a:lnTo>
                      <a:pt x="1427" y="10930"/>
                    </a:lnTo>
                    <a:lnTo>
                      <a:pt x="1480" y="11260"/>
                    </a:lnTo>
                    <a:lnTo>
                      <a:pt x="3301" y="10197"/>
                    </a:lnTo>
                    <a:lnTo>
                      <a:pt x="3246" y="9866"/>
                    </a:lnTo>
                    <a:close/>
                    <a:moveTo>
                      <a:pt x="3159" y="10906"/>
                    </a:moveTo>
                    <a:lnTo>
                      <a:pt x="2859" y="11080"/>
                    </a:lnTo>
                    <a:lnTo>
                      <a:pt x="2913" y="11410"/>
                    </a:lnTo>
                    <a:lnTo>
                      <a:pt x="3213" y="11236"/>
                    </a:lnTo>
                    <a:lnTo>
                      <a:pt x="3159" y="10906"/>
                    </a:lnTo>
                    <a:close/>
                    <a:moveTo>
                      <a:pt x="1184" y="11073"/>
                    </a:moveTo>
                    <a:lnTo>
                      <a:pt x="914" y="11230"/>
                    </a:lnTo>
                    <a:lnTo>
                      <a:pt x="968" y="11561"/>
                    </a:lnTo>
                    <a:lnTo>
                      <a:pt x="1237" y="11403"/>
                    </a:lnTo>
                    <a:lnTo>
                      <a:pt x="1184" y="11073"/>
                    </a:lnTo>
                    <a:close/>
                    <a:moveTo>
                      <a:pt x="3917" y="10956"/>
                    </a:moveTo>
                    <a:lnTo>
                      <a:pt x="3295" y="11319"/>
                    </a:lnTo>
                    <a:lnTo>
                      <a:pt x="3348" y="11651"/>
                    </a:lnTo>
                    <a:lnTo>
                      <a:pt x="3970" y="11287"/>
                    </a:lnTo>
                    <a:lnTo>
                      <a:pt x="3917" y="10956"/>
                    </a:lnTo>
                    <a:close/>
                    <a:moveTo>
                      <a:pt x="2390" y="10861"/>
                    </a:moveTo>
                    <a:lnTo>
                      <a:pt x="1499" y="11383"/>
                    </a:lnTo>
                    <a:lnTo>
                      <a:pt x="1553" y="11713"/>
                    </a:lnTo>
                    <a:lnTo>
                      <a:pt x="2444" y="11192"/>
                    </a:lnTo>
                    <a:lnTo>
                      <a:pt x="2390" y="10861"/>
                    </a:lnTo>
                    <a:close/>
                    <a:moveTo>
                      <a:pt x="2693" y="11178"/>
                    </a:moveTo>
                    <a:lnTo>
                      <a:pt x="2232" y="11446"/>
                    </a:lnTo>
                    <a:lnTo>
                      <a:pt x="2286" y="11777"/>
                    </a:lnTo>
                    <a:lnTo>
                      <a:pt x="2747" y="11509"/>
                    </a:lnTo>
                    <a:lnTo>
                      <a:pt x="2693" y="11178"/>
                    </a:lnTo>
                    <a:close/>
                    <a:moveTo>
                      <a:pt x="3083" y="11443"/>
                    </a:moveTo>
                    <a:lnTo>
                      <a:pt x="2709" y="11660"/>
                    </a:lnTo>
                    <a:lnTo>
                      <a:pt x="2762" y="11991"/>
                    </a:lnTo>
                    <a:lnTo>
                      <a:pt x="3136" y="11773"/>
                    </a:lnTo>
                    <a:lnTo>
                      <a:pt x="3083" y="11443"/>
                    </a:lnTo>
                    <a:close/>
                    <a:moveTo>
                      <a:pt x="1257" y="11523"/>
                    </a:moveTo>
                    <a:lnTo>
                      <a:pt x="987" y="11682"/>
                    </a:lnTo>
                    <a:lnTo>
                      <a:pt x="1041" y="12012"/>
                    </a:lnTo>
                    <a:lnTo>
                      <a:pt x="1311" y="11854"/>
                    </a:lnTo>
                    <a:lnTo>
                      <a:pt x="1257" y="11523"/>
                    </a:lnTo>
                    <a:close/>
                    <a:moveTo>
                      <a:pt x="2041" y="11558"/>
                    </a:moveTo>
                    <a:lnTo>
                      <a:pt x="1573" y="11832"/>
                    </a:lnTo>
                    <a:lnTo>
                      <a:pt x="1627" y="12163"/>
                    </a:lnTo>
                    <a:lnTo>
                      <a:pt x="2095" y="11889"/>
                    </a:lnTo>
                    <a:lnTo>
                      <a:pt x="2041" y="11558"/>
                    </a:lnTo>
                    <a:close/>
                    <a:moveTo>
                      <a:pt x="1329" y="11975"/>
                    </a:moveTo>
                    <a:lnTo>
                      <a:pt x="1058" y="12133"/>
                    </a:lnTo>
                    <a:lnTo>
                      <a:pt x="1112" y="12463"/>
                    </a:lnTo>
                    <a:lnTo>
                      <a:pt x="1383" y="12306"/>
                    </a:lnTo>
                    <a:lnTo>
                      <a:pt x="1329" y="11975"/>
                    </a:lnTo>
                    <a:close/>
                    <a:moveTo>
                      <a:pt x="3367" y="11770"/>
                    </a:moveTo>
                    <a:lnTo>
                      <a:pt x="2685" y="12169"/>
                    </a:lnTo>
                    <a:lnTo>
                      <a:pt x="2738" y="12499"/>
                    </a:lnTo>
                    <a:lnTo>
                      <a:pt x="3421" y="12100"/>
                    </a:lnTo>
                    <a:lnTo>
                      <a:pt x="3367" y="11770"/>
                    </a:lnTo>
                    <a:close/>
                    <a:moveTo>
                      <a:pt x="2496" y="11785"/>
                    </a:moveTo>
                    <a:lnTo>
                      <a:pt x="1645" y="12283"/>
                    </a:lnTo>
                    <a:lnTo>
                      <a:pt x="1698" y="12613"/>
                    </a:lnTo>
                    <a:lnTo>
                      <a:pt x="2550" y="12116"/>
                    </a:lnTo>
                    <a:lnTo>
                      <a:pt x="2496" y="11785"/>
                    </a:lnTo>
                    <a:close/>
                    <a:moveTo>
                      <a:pt x="1402" y="12426"/>
                    </a:moveTo>
                    <a:lnTo>
                      <a:pt x="1132" y="12583"/>
                    </a:lnTo>
                    <a:lnTo>
                      <a:pt x="1186" y="12915"/>
                    </a:lnTo>
                    <a:lnTo>
                      <a:pt x="1455" y="12756"/>
                    </a:lnTo>
                    <a:lnTo>
                      <a:pt x="1402" y="12426"/>
                    </a:lnTo>
                    <a:close/>
                    <a:moveTo>
                      <a:pt x="2415" y="12326"/>
                    </a:moveTo>
                    <a:lnTo>
                      <a:pt x="1717" y="12735"/>
                    </a:lnTo>
                    <a:lnTo>
                      <a:pt x="1771" y="13065"/>
                    </a:lnTo>
                    <a:lnTo>
                      <a:pt x="2469" y="12657"/>
                    </a:lnTo>
                    <a:lnTo>
                      <a:pt x="2415" y="12326"/>
                    </a:lnTo>
                    <a:close/>
                    <a:moveTo>
                      <a:pt x="1474" y="12875"/>
                    </a:moveTo>
                    <a:lnTo>
                      <a:pt x="1205" y="13034"/>
                    </a:lnTo>
                    <a:lnTo>
                      <a:pt x="1259" y="13364"/>
                    </a:lnTo>
                    <a:lnTo>
                      <a:pt x="1528" y="13207"/>
                    </a:lnTo>
                    <a:lnTo>
                      <a:pt x="1474" y="12875"/>
                    </a:lnTo>
                    <a:close/>
                  </a:path>
                </a:pathLst>
              </a:custGeom>
              <a:solidFill>
                <a:srgbClr val="20F8FD">
                  <a:alpha val="2860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9" name="Google Shape;1639;p57"/>
            <p:cNvGrpSpPr/>
            <p:nvPr/>
          </p:nvGrpSpPr>
          <p:grpSpPr>
            <a:xfrm>
              <a:off x="2758325" y="4138175"/>
              <a:ext cx="814325" cy="880250"/>
              <a:chOff x="3215525" y="3376175"/>
              <a:chExt cx="814325" cy="880250"/>
            </a:xfrm>
          </p:grpSpPr>
          <p:sp>
            <p:nvSpPr>
              <p:cNvPr id="1640" name="Google Shape;1640;p57"/>
              <p:cNvSpPr/>
              <p:nvPr/>
            </p:nvSpPr>
            <p:spPr>
              <a:xfrm>
                <a:off x="3215525" y="3376175"/>
                <a:ext cx="814325" cy="880250"/>
              </a:xfrm>
              <a:custGeom>
                <a:avLst/>
                <a:gdLst/>
                <a:ahLst/>
                <a:cxnLst/>
                <a:rect l="l" t="t" r="r" b="b"/>
                <a:pathLst>
                  <a:path w="32573" h="35210" extrusionOk="0">
                    <a:moveTo>
                      <a:pt x="347" y="16144"/>
                    </a:moveTo>
                    <a:lnTo>
                      <a:pt x="27949" y="209"/>
                    </a:lnTo>
                    <a:cubicBezTo>
                      <a:pt x="28309" y="0"/>
                      <a:pt x="28769" y="207"/>
                      <a:pt x="28854" y="615"/>
                    </a:cubicBezTo>
                    <a:lnTo>
                      <a:pt x="32519" y="18413"/>
                    </a:lnTo>
                    <a:cubicBezTo>
                      <a:pt x="32573" y="18671"/>
                      <a:pt x="32454" y="18934"/>
                      <a:pt x="32226" y="19066"/>
                    </a:cubicBezTo>
                    <a:lnTo>
                      <a:pt x="4625" y="35001"/>
                    </a:lnTo>
                    <a:cubicBezTo>
                      <a:pt x="4264" y="35210"/>
                      <a:pt x="3803" y="35004"/>
                      <a:pt x="3720" y="34595"/>
                    </a:cubicBezTo>
                    <a:lnTo>
                      <a:pt x="55" y="16799"/>
                    </a:lnTo>
                    <a:cubicBezTo>
                      <a:pt x="0" y="16538"/>
                      <a:pt x="118" y="16276"/>
                      <a:pt x="347" y="16144"/>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7"/>
              <p:cNvSpPr/>
              <p:nvPr/>
            </p:nvSpPr>
            <p:spPr>
              <a:xfrm>
                <a:off x="3353525" y="3633000"/>
                <a:ext cx="600250" cy="493725"/>
              </a:xfrm>
              <a:custGeom>
                <a:avLst/>
                <a:gdLst/>
                <a:ahLst/>
                <a:cxnLst/>
                <a:rect l="l" t="t" r="r" b="b"/>
                <a:pathLst>
                  <a:path w="24010" h="19749" extrusionOk="0">
                    <a:moveTo>
                      <a:pt x="22706" y="1"/>
                    </a:moveTo>
                    <a:lnTo>
                      <a:pt x="1" y="12915"/>
                    </a:lnTo>
                    <a:lnTo>
                      <a:pt x="1303" y="19748"/>
                    </a:lnTo>
                    <a:lnTo>
                      <a:pt x="24010" y="6833"/>
                    </a:lnTo>
                    <a:lnTo>
                      <a:pt x="22706"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7"/>
              <p:cNvSpPr/>
              <p:nvPr/>
            </p:nvSpPr>
            <p:spPr>
              <a:xfrm>
                <a:off x="3402750" y="3889275"/>
                <a:ext cx="105325" cy="86675"/>
              </a:xfrm>
              <a:custGeom>
                <a:avLst/>
                <a:gdLst/>
                <a:ahLst/>
                <a:cxnLst/>
                <a:rect l="l" t="t" r="r" b="b"/>
                <a:pathLst>
                  <a:path w="4213" h="3467" extrusionOk="0">
                    <a:moveTo>
                      <a:pt x="3985" y="1"/>
                    </a:moveTo>
                    <a:lnTo>
                      <a:pt x="0" y="2265"/>
                    </a:lnTo>
                    <a:lnTo>
                      <a:pt x="230" y="3466"/>
                    </a:lnTo>
                    <a:lnTo>
                      <a:pt x="4213" y="1199"/>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7"/>
              <p:cNvSpPr/>
              <p:nvPr/>
            </p:nvSpPr>
            <p:spPr>
              <a:xfrm>
                <a:off x="3411925" y="3937250"/>
                <a:ext cx="105325" cy="86675"/>
              </a:xfrm>
              <a:custGeom>
                <a:avLst/>
                <a:gdLst/>
                <a:ahLst/>
                <a:cxnLst/>
                <a:rect l="l" t="t" r="r" b="b"/>
                <a:pathLst>
                  <a:path w="4213" h="3467" extrusionOk="0">
                    <a:moveTo>
                      <a:pt x="3985" y="1"/>
                    </a:moveTo>
                    <a:lnTo>
                      <a:pt x="0" y="2268"/>
                    </a:lnTo>
                    <a:lnTo>
                      <a:pt x="229" y="3467"/>
                    </a:lnTo>
                    <a:lnTo>
                      <a:pt x="4213" y="1202"/>
                    </a:lnTo>
                    <a:lnTo>
                      <a:pt x="3985"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7"/>
              <p:cNvSpPr/>
              <p:nvPr/>
            </p:nvSpPr>
            <p:spPr>
              <a:xfrm>
                <a:off x="3421050" y="3985300"/>
                <a:ext cx="105350" cy="86675"/>
              </a:xfrm>
              <a:custGeom>
                <a:avLst/>
                <a:gdLst/>
                <a:ahLst/>
                <a:cxnLst/>
                <a:rect l="l" t="t" r="r" b="b"/>
                <a:pathLst>
                  <a:path w="4214" h="3467" extrusionOk="0">
                    <a:moveTo>
                      <a:pt x="3986" y="1"/>
                    </a:moveTo>
                    <a:lnTo>
                      <a:pt x="1" y="2267"/>
                    </a:lnTo>
                    <a:lnTo>
                      <a:pt x="231" y="3466"/>
                    </a:lnTo>
                    <a:lnTo>
                      <a:pt x="4214" y="1199"/>
                    </a:lnTo>
                    <a:lnTo>
                      <a:pt x="3986"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7"/>
              <p:cNvSpPr/>
              <p:nvPr/>
            </p:nvSpPr>
            <p:spPr>
              <a:xfrm>
                <a:off x="3555350" y="3671250"/>
                <a:ext cx="332425" cy="198775"/>
              </a:xfrm>
              <a:custGeom>
                <a:avLst/>
                <a:gdLst/>
                <a:ahLst/>
                <a:cxnLst/>
                <a:rect l="l" t="t" r="r" b="b"/>
                <a:pathLst>
                  <a:path w="13297" h="7951" extrusionOk="0">
                    <a:moveTo>
                      <a:pt x="13213" y="1"/>
                    </a:moveTo>
                    <a:lnTo>
                      <a:pt x="1" y="7516"/>
                    </a:lnTo>
                    <a:lnTo>
                      <a:pt x="83" y="7951"/>
                    </a:lnTo>
                    <a:lnTo>
                      <a:pt x="13297" y="434"/>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7"/>
              <p:cNvSpPr/>
              <p:nvPr/>
            </p:nvSpPr>
            <p:spPr>
              <a:xfrm>
                <a:off x="3560025" y="3695825"/>
                <a:ext cx="332425" cy="198725"/>
              </a:xfrm>
              <a:custGeom>
                <a:avLst/>
                <a:gdLst/>
                <a:ahLst/>
                <a:cxnLst/>
                <a:rect l="l" t="t" r="r" b="b"/>
                <a:pathLst>
                  <a:path w="13297" h="7949" extrusionOk="0">
                    <a:moveTo>
                      <a:pt x="13213" y="0"/>
                    </a:moveTo>
                    <a:lnTo>
                      <a:pt x="1" y="7516"/>
                    </a:lnTo>
                    <a:lnTo>
                      <a:pt x="83"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7"/>
              <p:cNvSpPr/>
              <p:nvPr/>
            </p:nvSpPr>
            <p:spPr>
              <a:xfrm>
                <a:off x="3564700" y="3720375"/>
                <a:ext cx="332425" cy="198750"/>
              </a:xfrm>
              <a:custGeom>
                <a:avLst/>
                <a:gdLst/>
                <a:ahLst/>
                <a:cxnLst/>
                <a:rect l="l" t="t" r="r" b="b"/>
                <a:pathLst>
                  <a:path w="13297" h="7950" extrusionOk="0">
                    <a:moveTo>
                      <a:pt x="13215" y="0"/>
                    </a:moveTo>
                    <a:lnTo>
                      <a:pt x="1" y="7514"/>
                    </a:lnTo>
                    <a:lnTo>
                      <a:pt x="84" y="7949"/>
                    </a:lnTo>
                    <a:lnTo>
                      <a:pt x="13297" y="435"/>
                    </a:lnTo>
                    <a:lnTo>
                      <a:pt x="13215"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7"/>
              <p:cNvSpPr/>
              <p:nvPr/>
            </p:nvSpPr>
            <p:spPr>
              <a:xfrm>
                <a:off x="3569375" y="3744950"/>
                <a:ext cx="332425" cy="198700"/>
              </a:xfrm>
              <a:custGeom>
                <a:avLst/>
                <a:gdLst/>
                <a:ahLst/>
                <a:cxnLst/>
                <a:rect l="l" t="t" r="r" b="b"/>
                <a:pathLst>
                  <a:path w="13297" h="7948" extrusionOk="0">
                    <a:moveTo>
                      <a:pt x="13213" y="0"/>
                    </a:moveTo>
                    <a:lnTo>
                      <a:pt x="1" y="7514"/>
                    </a:lnTo>
                    <a:lnTo>
                      <a:pt x="84" y="7948"/>
                    </a:lnTo>
                    <a:lnTo>
                      <a:pt x="13297" y="434"/>
                    </a:lnTo>
                    <a:lnTo>
                      <a:pt x="13213"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7"/>
              <p:cNvSpPr/>
              <p:nvPr/>
            </p:nvSpPr>
            <p:spPr>
              <a:xfrm>
                <a:off x="3574100" y="3769475"/>
                <a:ext cx="332425" cy="198750"/>
              </a:xfrm>
              <a:custGeom>
                <a:avLst/>
                <a:gdLst/>
                <a:ahLst/>
                <a:cxnLst/>
                <a:rect l="l" t="t" r="r" b="b"/>
                <a:pathLst>
                  <a:path w="13297" h="7950" extrusionOk="0">
                    <a:moveTo>
                      <a:pt x="13213" y="1"/>
                    </a:moveTo>
                    <a:lnTo>
                      <a:pt x="0" y="7515"/>
                    </a:lnTo>
                    <a:lnTo>
                      <a:pt x="81" y="7950"/>
                    </a:lnTo>
                    <a:lnTo>
                      <a:pt x="13296" y="436"/>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57"/>
              <p:cNvSpPr/>
              <p:nvPr/>
            </p:nvSpPr>
            <p:spPr>
              <a:xfrm>
                <a:off x="3578775" y="3794050"/>
                <a:ext cx="332425" cy="198725"/>
              </a:xfrm>
              <a:custGeom>
                <a:avLst/>
                <a:gdLst/>
                <a:ahLst/>
                <a:cxnLst/>
                <a:rect l="l" t="t" r="r" b="b"/>
                <a:pathLst>
                  <a:path w="13297" h="7949" extrusionOk="0">
                    <a:moveTo>
                      <a:pt x="13213" y="1"/>
                    </a:moveTo>
                    <a:lnTo>
                      <a:pt x="0" y="7515"/>
                    </a:lnTo>
                    <a:lnTo>
                      <a:pt x="82" y="7948"/>
                    </a:lnTo>
                    <a:lnTo>
                      <a:pt x="13296" y="433"/>
                    </a:lnTo>
                    <a:lnTo>
                      <a:pt x="13213"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57"/>
              <p:cNvSpPr/>
              <p:nvPr/>
            </p:nvSpPr>
            <p:spPr>
              <a:xfrm>
                <a:off x="3338675" y="3584750"/>
                <a:ext cx="585625" cy="357750"/>
              </a:xfrm>
              <a:custGeom>
                <a:avLst/>
                <a:gdLst/>
                <a:ahLst/>
                <a:cxnLst/>
                <a:rect l="l" t="t" r="r" b="b"/>
                <a:pathLst>
                  <a:path w="23425" h="14310" extrusionOk="0">
                    <a:moveTo>
                      <a:pt x="23213" y="1"/>
                    </a:moveTo>
                    <a:lnTo>
                      <a:pt x="0" y="13205"/>
                    </a:lnTo>
                    <a:lnTo>
                      <a:pt x="211" y="14309"/>
                    </a:lnTo>
                    <a:lnTo>
                      <a:pt x="23424" y="1108"/>
                    </a:lnTo>
                    <a:lnTo>
                      <a:pt x="23213" y="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57"/>
              <p:cNvSpPr/>
              <p:nvPr/>
            </p:nvSpPr>
            <p:spPr>
              <a:xfrm>
                <a:off x="3352125" y="3883175"/>
                <a:ext cx="56975" cy="46675"/>
              </a:xfrm>
              <a:custGeom>
                <a:avLst/>
                <a:gdLst/>
                <a:ahLst/>
                <a:cxnLst/>
                <a:rect l="l" t="t" r="r" b="b"/>
                <a:pathLst>
                  <a:path w="2279" h="1867" extrusionOk="0">
                    <a:moveTo>
                      <a:pt x="2156" y="0"/>
                    </a:moveTo>
                    <a:lnTo>
                      <a:pt x="1" y="1226"/>
                    </a:lnTo>
                    <a:lnTo>
                      <a:pt x="124" y="1866"/>
                    </a:lnTo>
                    <a:lnTo>
                      <a:pt x="2279" y="640"/>
                    </a:lnTo>
                    <a:lnTo>
                      <a:pt x="2156" y="0"/>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57"/>
              <p:cNvSpPr/>
              <p:nvPr/>
            </p:nvSpPr>
            <p:spPr>
              <a:xfrm>
                <a:off x="3734650" y="3603125"/>
                <a:ext cx="176275" cy="103775"/>
              </a:xfrm>
              <a:custGeom>
                <a:avLst/>
                <a:gdLst/>
                <a:ahLst/>
                <a:cxnLst/>
                <a:rect l="l" t="t" r="r" b="b"/>
                <a:pathLst>
                  <a:path w="7051" h="4151" extrusionOk="0">
                    <a:moveTo>
                      <a:pt x="7021" y="1"/>
                    </a:moveTo>
                    <a:lnTo>
                      <a:pt x="1" y="3994"/>
                    </a:lnTo>
                    <a:lnTo>
                      <a:pt x="31" y="4150"/>
                    </a:lnTo>
                    <a:lnTo>
                      <a:pt x="7050" y="157"/>
                    </a:lnTo>
                    <a:lnTo>
                      <a:pt x="7021" y="1"/>
                    </a:lnTo>
                    <a:close/>
                  </a:path>
                </a:pathLst>
              </a:custGeom>
              <a:solidFill>
                <a:srgbClr val="000000">
                  <a:alpha val="1676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92" name="Google Shape;1566;p57">
            <a:extLst>
              <a:ext uri="{FF2B5EF4-FFF2-40B4-BE49-F238E27FC236}">
                <a16:creationId xmlns:a16="http://schemas.microsoft.com/office/drawing/2014/main" id="{2303CE73-B90E-AE4E-6EB2-4B756FFAAE99}"/>
              </a:ext>
            </a:extLst>
          </p:cNvPr>
          <p:cNvSpPr/>
          <p:nvPr/>
        </p:nvSpPr>
        <p:spPr>
          <a:xfrm flipV="1">
            <a:off x="2821432" y="3972600"/>
            <a:ext cx="157136" cy="157136"/>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0" name="Picture 89">
            <a:extLst>
              <a:ext uri="{FF2B5EF4-FFF2-40B4-BE49-F238E27FC236}">
                <a16:creationId xmlns:a16="http://schemas.microsoft.com/office/drawing/2014/main" id="{E82EB4FF-C8E2-5731-01BC-25BA67E64ED3}"/>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663"/>
        <p:cNvGrpSpPr/>
        <p:nvPr/>
      </p:nvGrpSpPr>
      <p:grpSpPr>
        <a:xfrm>
          <a:off x="0" y="0"/>
          <a:ext cx="0" cy="0"/>
          <a:chOff x="0" y="0"/>
          <a:chExt cx="0" cy="0"/>
        </a:xfrm>
      </p:grpSpPr>
      <p:sp>
        <p:nvSpPr>
          <p:cNvPr id="1664" name="Google Shape;1664;p59"/>
          <p:cNvSpPr txBox="1">
            <a:spLocks noGrp="1"/>
          </p:cNvSpPr>
          <p:nvPr>
            <p:ph type="title"/>
          </p:nvPr>
        </p:nvSpPr>
        <p:spPr>
          <a:xfrm rot="-594">
            <a:off x="782631" y="250881"/>
            <a:ext cx="1929260" cy="55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latin typeface="+mj-lt"/>
              </a:rPr>
              <a:t>3.1 Kết luận</a:t>
            </a:r>
            <a:endParaRPr dirty="0">
              <a:solidFill>
                <a:schemeClr val="accent4"/>
              </a:solidFill>
              <a:latin typeface="+mj-lt"/>
            </a:endParaRPr>
          </a:p>
        </p:txBody>
      </p:sp>
      <p:sp>
        <p:nvSpPr>
          <p:cNvPr id="1665" name="Google Shape;1665;p59"/>
          <p:cNvSpPr txBox="1">
            <a:spLocks noGrp="1"/>
          </p:cNvSpPr>
          <p:nvPr>
            <p:ph type="subTitle" idx="1"/>
          </p:nvPr>
        </p:nvSpPr>
        <p:spPr>
          <a:xfrm>
            <a:off x="-43962" y="663714"/>
            <a:ext cx="8592976" cy="864461"/>
          </a:xfrm>
          <a:prstGeom prst="rect">
            <a:avLst/>
          </a:prstGeom>
        </p:spPr>
        <p:txBody>
          <a:bodyPr spcFirstLastPara="1" wrap="square" lIns="91425" tIns="91425" rIns="91425" bIns="91425" anchor="t" anchorCtr="0">
            <a:noAutofit/>
          </a:bodyPr>
          <a:lstStyle/>
          <a:p>
            <a:pPr indent="365760" algn="just">
              <a:lnSpc>
                <a:spcPct val="150000"/>
              </a:lnSpc>
              <a:spcBef>
                <a:spcPts val="600"/>
              </a:spcBef>
              <a:spcAft>
                <a:spcPts val="600"/>
              </a:spcAft>
            </a:pPr>
            <a:r>
              <a:rPr lang="vi-VN" sz="1100" dirty="0">
                <a:effectLst/>
                <a:latin typeface="Times New Roman" panose="02020603050405020304" pitchFamily="18" charset="0"/>
                <a:ea typeface="Times New Roman" panose="02020603050405020304" pitchFamily="18" charset="0"/>
              </a:rPr>
              <a:t>Sau khi thực hiện chủ đề, nhóm đã triển khai được tương đối về hệ thống sơ bộ. Quá trình được thực hiện được mô phỏng hoàn toàn trên phần mềm Packet Tracer. Mô hình hoạt động và đáp ứng được các yêu cầu như:</a:t>
            </a:r>
            <a:endParaRPr lang="en-US" sz="1100" dirty="0">
              <a:effectLst/>
              <a:latin typeface="Times New Roman" panose="02020603050405020304" pitchFamily="18" charset="0"/>
              <a:ea typeface="Times New Roman" panose="02020603050405020304" pitchFamily="18" charset="0"/>
            </a:endParaRPr>
          </a:p>
        </p:txBody>
      </p:sp>
      <p:sp>
        <p:nvSpPr>
          <p:cNvPr id="4" name="Google Shape;1665;p59">
            <a:extLst>
              <a:ext uri="{FF2B5EF4-FFF2-40B4-BE49-F238E27FC236}">
                <a16:creationId xmlns:a16="http://schemas.microsoft.com/office/drawing/2014/main" id="{517AFB50-A016-0729-A2F7-4B15CE7257A4}"/>
              </a:ext>
            </a:extLst>
          </p:cNvPr>
          <p:cNvSpPr txBox="1">
            <a:spLocks/>
          </p:cNvSpPr>
          <p:nvPr/>
        </p:nvSpPr>
        <p:spPr>
          <a:xfrm>
            <a:off x="1646944" y="1355937"/>
            <a:ext cx="2680570" cy="36810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2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Vlan, Trunking</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IP các thiết bị</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Tự cấp phát IP (DHCP)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Wireless</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Default Route</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Port Security</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mật khẩu như enable, console, telnet và mã hóa mật khẩu</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Access List</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ZPF</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SSH và bảo mật cơ bản</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5" name="Google Shape;1665;p59">
            <a:extLst>
              <a:ext uri="{FF2B5EF4-FFF2-40B4-BE49-F238E27FC236}">
                <a16:creationId xmlns:a16="http://schemas.microsoft.com/office/drawing/2014/main" id="{3E101760-4EC4-05A0-3A11-CF1420549FD3}"/>
              </a:ext>
            </a:extLst>
          </p:cNvPr>
          <p:cNvSpPr txBox="1">
            <a:spLocks/>
          </p:cNvSpPr>
          <p:nvPr/>
        </p:nvSpPr>
        <p:spPr>
          <a:xfrm>
            <a:off x="4816488" y="1371589"/>
            <a:ext cx="2680570" cy="293579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lt1"/>
              </a:buClr>
              <a:buSzPts val="1400"/>
              <a:buFont typeface="Overpass"/>
              <a:buNone/>
              <a:defRPr sz="2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None/>
              <a:defRPr sz="1400" b="0" i="0" u="none" strike="noStrike" cap="none">
                <a:solidFill>
                  <a:schemeClr val="lt1"/>
                </a:solidFill>
                <a:latin typeface="Overpass"/>
                <a:ea typeface="Overpass"/>
                <a:cs typeface="Overpass"/>
                <a:sym typeface="Overpass"/>
              </a:defRPr>
            </a:lvl9pPr>
          </a:lstStyle>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STP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OSPF</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NAT</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HSRP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DNS</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Web</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Email</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FTP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6" name="Picture 5">
            <a:extLst>
              <a:ext uri="{FF2B5EF4-FFF2-40B4-BE49-F238E27FC236}">
                <a16:creationId xmlns:a16="http://schemas.microsoft.com/office/drawing/2014/main" id="{0C0D1F38-4536-052F-2B97-07A48277B786}"/>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5"/>
        <p:cNvGrpSpPr/>
        <p:nvPr/>
      </p:nvGrpSpPr>
      <p:grpSpPr>
        <a:xfrm>
          <a:off x="0" y="0"/>
          <a:ext cx="0" cy="0"/>
          <a:chOff x="0" y="0"/>
          <a:chExt cx="0" cy="0"/>
        </a:xfrm>
      </p:grpSpPr>
      <p:sp>
        <p:nvSpPr>
          <p:cNvPr id="1906" name="Google Shape;1906;p70"/>
          <p:cNvSpPr txBox="1">
            <a:spLocks noGrp="1"/>
          </p:cNvSpPr>
          <p:nvPr>
            <p:ph type="subTitle" idx="1"/>
          </p:nvPr>
        </p:nvSpPr>
        <p:spPr>
          <a:xfrm>
            <a:off x="1322253" y="2156628"/>
            <a:ext cx="6769562" cy="1212873"/>
          </a:xfrm>
          <a:prstGeom prst="rect">
            <a:avLst/>
          </a:prstGeom>
        </p:spPr>
        <p:txBody>
          <a:bodyPr spcFirstLastPara="1" wrap="square" lIns="91425" tIns="91425" rIns="91425" bIns="91425" anchor="t" anchorCtr="0">
            <a:noAutofit/>
          </a:bodyPr>
          <a:lstStyle/>
          <a:p>
            <a:pPr marL="342900" lvl="0" indent="-342900" algn="just">
              <a:lnSpc>
                <a:spcPct val="107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Chưa triển khai được sử dụng được Ipv6 cho hệ thống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Khả năng xử lý hệ thống còn chậm, hội tụ chậm</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Kết nối mạng không dây còn chậm và hạn chế</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gn="just">
              <a:lnSpc>
                <a:spcPct val="107000"/>
              </a:lnSpc>
              <a:spcAft>
                <a:spcPts val="800"/>
              </a:spcAft>
              <a:buFont typeface="Symbol" panose="05050102010706020507" pitchFamily="18" charset="2"/>
              <a:buChar char=""/>
            </a:pPr>
            <a:r>
              <a:rPr lang="vi-VN" sz="1800" dirty="0">
                <a:effectLst/>
                <a:latin typeface="Times New Roman" panose="02020603050405020304" pitchFamily="18" charset="0"/>
                <a:ea typeface="Calibri" panose="020F0502020204030204" pitchFamily="34" charset="0"/>
                <a:cs typeface="Times New Roman" panose="02020603050405020304" pitchFamily="18" charset="0"/>
              </a:rPr>
              <a:t>Hệ thống chưa triển khai được cấu hình telnet từ xa, cấu hình Ipsec</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139700" lvl="0" indent="0" algn="l" rtl="0">
              <a:spcBef>
                <a:spcPts val="0"/>
              </a:spcBef>
              <a:spcAft>
                <a:spcPts val="0"/>
              </a:spcAft>
              <a:buSzPts val="1400"/>
              <a:buNone/>
            </a:pPr>
            <a:endParaRPr dirty="0"/>
          </a:p>
        </p:txBody>
      </p:sp>
      <p:sp>
        <p:nvSpPr>
          <p:cNvPr id="1907" name="Google Shape;1907;p70"/>
          <p:cNvSpPr txBox="1">
            <a:spLocks noGrp="1"/>
          </p:cNvSpPr>
          <p:nvPr>
            <p:ph type="title"/>
          </p:nvPr>
        </p:nvSpPr>
        <p:spPr>
          <a:xfrm>
            <a:off x="2322575" y="546263"/>
            <a:ext cx="4609825"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400" dirty="0">
                <a:latin typeface="+mj-lt"/>
              </a:rPr>
              <a:t>3.2 Hạn chế và chưa làm được</a:t>
            </a:r>
            <a:endParaRPr sz="2400" dirty="0">
              <a:latin typeface="+mj-lt"/>
            </a:endParaRPr>
          </a:p>
        </p:txBody>
      </p:sp>
      <p:sp>
        <p:nvSpPr>
          <p:cNvPr id="4" name="Google Shape;1906;p70">
            <a:extLst>
              <a:ext uri="{FF2B5EF4-FFF2-40B4-BE49-F238E27FC236}">
                <a16:creationId xmlns:a16="http://schemas.microsoft.com/office/drawing/2014/main" id="{F1022BF3-0D62-46CE-4E0A-8B469C8C807A}"/>
              </a:ext>
            </a:extLst>
          </p:cNvPr>
          <p:cNvSpPr txBox="1">
            <a:spLocks/>
          </p:cNvSpPr>
          <p:nvPr/>
        </p:nvSpPr>
        <p:spPr>
          <a:xfrm>
            <a:off x="279083" y="1332060"/>
            <a:ext cx="8585834" cy="47168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accent4"/>
              </a:buClr>
              <a:buSzPts val="1400"/>
              <a:buFont typeface="Overpass"/>
              <a:buChar char="●"/>
              <a:defRPr sz="1400" b="0" i="0" u="none" strike="noStrike" cap="none">
                <a:solidFill>
                  <a:schemeClr val="lt1"/>
                </a:solidFill>
                <a:latin typeface="Overpass"/>
                <a:ea typeface="Overpass"/>
                <a:cs typeface="Overpass"/>
                <a:sym typeface="Overpass"/>
              </a:defRPr>
            </a:lvl1pPr>
            <a:lvl2pPr marL="914400" marR="0" lvl="1"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2pPr>
            <a:lvl3pPr marL="1371600" marR="0" lvl="2"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3pPr>
            <a:lvl4pPr marL="1828800" marR="0" lvl="3"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4pPr>
            <a:lvl5pPr marL="2286000" marR="0" lvl="4"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5pPr>
            <a:lvl6pPr marL="2743200" marR="0" lvl="5"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6pPr>
            <a:lvl7pPr marL="3200400" marR="0" lvl="6"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7pPr>
            <a:lvl8pPr marL="3657600" marR="0" lvl="7" indent="-317500" algn="l" rtl="0">
              <a:lnSpc>
                <a:spcPct val="100000"/>
              </a:lnSpc>
              <a:spcBef>
                <a:spcPts val="1600"/>
              </a:spcBef>
              <a:spcAft>
                <a:spcPts val="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8pPr>
            <a:lvl9pPr marL="4114800" marR="0" lvl="8" indent="-317500" algn="l" rtl="0">
              <a:lnSpc>
                <a:spcPct val="100000"/>
              </a:lnSpc>
              <a:spcBef>
                <a:spcPts val="1600"/>
              </a:spcBef>
              <a:spcAft>
                <a:spcPts val="1600"/>
              </a:spcAft>
              <a:buClr>
                <a:schemeClr val="lt1"/>
              </a:buClr>
              <a:buSzPts val="1400"/>
              <a:buFont typeface="Overpass"/>
              <a:buChar char="■"/>
              <a:defRPr sz="1400" b="0" i="0" u="none" strike="noStrike" cap="none">
                <a:solidFill>
                  <a:schemeClr val="lt1"/>
                </a:solidFill>
                <a:latin typeface="Overpass"/>
                <a:ea typeface="Overpass"/>
                <a:cs typeface="Overpass"/>
                <a:sym typeface="Overpass"/>
              </a:defRPr>
            </a:lvl9pPr>
          </a:lstStyle>
          <a:p>
            <a:pPr marL="139700" indent="0">
              <a:buNone/>
            </a:pPr>
            <a:r>
              <a:rPr lang="vi-VN" sz="1800" dirty="0">
                <a:effectLst/>
                <a:latin typeface="Times New Roman" panose="02020603050405020304" pitchFamily="18" charset="0"/>
                <a:ea typeface="Times New Roman" panose="02020603050405020304" pitchFamily="18" charset="0"/>
              </a:rPr>
              <a:t>Ngoài những gì mà chúng đã làm được thì vẫn còn một số hạn chế và chưa làm được như:</a:t>
            </a:r>
            <a:endParaRPr lang="en-US" sz="1800" dirty="0">
              <a:effectLst/>
              <a:latin typeface="Times New Roman" panose="02020603050405020304" pitchFamily="18" charset="0"/>
              <a:ea typeface="Times New Roman" panose="02020603050405020304" pitchFamily="18" charset="0"/>
            </a:endParaRPr>
          </a:p>
          <a:p>
            <a:pPr marL="139700" indent="0">
              <a:buFont typeface="Overpass"/>
              <a:buNone/>
            </a:pPr>
            <a:endParaRPr lang="vi-VN" dirty="0"/>
          </a:p>
        </p:txBody>
      </p:sp>
      <p:pic>
        <p:nvPicPr>
          <p:cNvPr id="5" name="Picture 4">
            <a:extLst>
              <a:ext uri="{FF2B5EF4-FFF2-40B4-BE49-F238E27FC236}">
                <a16:creationId xmlns:a16="http://schemas.microsoft.com/office/drawing/2014/main" id="{7520C6D6-D781-2A00-4156-2F6E31D4AFE5}"/>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565"/>
        <p:cNvGrpSpPr/>
        <p:nvPr/>
      </p:nvGrpSpPr>
      <p:grpSpPr>
        <a:xfrm>
          <a:off x="0" y="0"/>
          <a:ext cx="0" cy="0"/>
          <a:chOff x="0" y="0"/>
          <a:chExt cx="0" cy="0"/>
        </a:xfrm>
      </p:grpSpPr>
      <p:grpSp>
        <p:nvGrpSpPr>
          <p:cNvPr id="94" name="Google Shape;1957;p75">
            <a:extLst>
              <a:ext uri="{FF2B5EF4-FFF2-40B4-BE49-F238E27FC236}">
                <a16:creationId xmlns:a16="http://schemas.microsoft.com/office/drawing/2014/main" id="{477AED27-BF80-1E8F-C47E-0927296187D7}"/>
              </a:ext>
            </a:extLst>
          </p:cNvPr>
          <p:cNvGrpSpPr/>
          <p:nvPr/>
        </p:nvGrpSpPr>
        <p:grpSpPr>
          <a:xfrm>
            <a:off x="-964227" y="705875"/>
            <a:ext cx="4072362" cy="3732199"/>
            <a:chOff x="-2371508" y="0"/>
            <a:chExt cx="5715596" cy="5238174"/>
          </a:xfrm>
        </p:grpSpPr>
        <p:sp>
          <p:nvSpPr>
            <p:cNvPr id="95" name="Google Shape;1958;p75">
              <a:extLst>
                <a:ext uri="{FF2B5EF4-FFF2-40B4-BE49-F238E27FC236}">
                  <a16:creationId xmlns:a16="http://schemas.microsoft.com/office/drawing/2014/main" id="{258A1C70-FEAF-A721-39BD-FD559D9F01DB}"/>
                </a:ext>
              </a:extLst>
            </p:cNvPr>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1959;p75">
              <a:extLst>
                <a:ext uri="{FF2B5EF4-FFF2-40B4-BE49-F238E27FC236}">
                  <a16:creationId xmlns:a16="http://schemas.microsoft.com/office/drawing/2014/main" id="{D6D6D483-24DA-D78C-0D0E-0150289C443D}"/>
                </a:ext>
              </a:extLst>
            </p:cNvPr>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1960;p75">
              <a:extLst>
                <a:ext uri="{FF2B5EF4-FFF2-40B4-BE49-F238E27FC236}">
                  <a16:creationId xmlns:a16="http://schemas.microsoft.com/office/drawing/2014/main" id="{34D976FF-EA33-2026-9D3F-1041890112B0}"/>
                </a:ext>
              </a:extLst>
            </p:cNvPr>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1961;p75">
              <a:extLst>
                <a:ext uri="{FF2B5EF4-FFF2-40B4-BE49-F238E27FC236}">
                  <a16:creationId xmlns:a16="http://schemas.microsoft.com/office/drawing/2014/main" id="{8C9AEE11-CCD4-05AF-1257-9F396C17885B}"/>
                </a:ext>
              </a:extLst>
            </p:cNvPr>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1962;p75">
              <a:extLst>
                <a:ext uri="{FF2B5EF4-FFF2-40B4-BE49-F238E27FC236}">
                  <a16:creationId xmlns:a16="http://schemas.microsoft.com/office/drawing/2014/main" id="{00497044-D18A-632E-F47A-2F06640A2723}"/>
                </a:ext>
              </a:extLst>
            </p:cNvPr>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963;p75">
              <a:extLst>
                <a:ext uri="{FF2B5EF4-FFF2-40B4-BE49-F238E27FC236}">
                  <a16:creationId xmlns:a16="http://schemas.microsoft.com/office/drawing/2014/main" id="{879DBBFE-3C9E-1C1B-0F6C-1166EEC4F96A}"/>
                </a:ext>
              </a:extLst>
            </p:cNvPr>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964;p75">
              <a:extLst>
                <a:ext uri="{FF2B5EF4-FFF2-40B4-BE49-F238E27FC236}">
                  <a16:creationId xmlns:a16="http://schemas.microsoft.com/office/drawing/2014/main" id="{E5086181-70F2-0A7C-EE90-38455C175CE4}"/>
                </a:ext>
              </a:extLst>
            </p:cNvPr>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965;p75">
              <a:extLst>
                <a:ext uri="{FF2B5EF4-FFF2-40B4-BE49-F238E27FC236}">
                  <a16:creationId xmlns:a16="http://schemas.microsoft.com/office/drawing/2014/main" id="{CCADF044-7618-A9A5-8259-92A2CF4EDEDF}"/>
                </a:ext>
              </a:extLst>
            </p:cNvPr>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966;p75">
              <a:extLst>
                <a:ext uri="{FF2B5EF4-FFF2-40B4-BE49-F238E27FC236}">
                  <a16:creationId xmlns:a16="http://schemas.microsoft.com/office/drawing/2014/main" id="{01024288-CB38-38C6-9059-A1C99FAFCDA5}"/>
                </a:ext>
              </a:extLst>
            </p:cNvPr>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967;p75">
              <a:extLst>
                <a:ext uri="{FF2B5EF4-FFF2-40B4-BE49-F238E27FC236}">
                  <a16:creationId xmlns:a16="http://schemas.microsoft.com/office/drawing/2014/main" id="{1B41E02E-532B-87F1-523C-D027F6CBB995}"/>
                </a:ext>
              </a:extLst>
            </p:cNvPr>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968;p75">
              <a:extLst>
                <a:ext uri="{FF2B5EF4-FFF2-40B4-BE49-F238E27FC236}">
                  <a16:creationId xmlns:a16="http://schemas.microsoft.com/office/drawing/2014/main" id="{F27AC44D-A3C9-14D0-5510-F78EB487DAAD}"/>
                </a:ext>
              </a:extLst>
            </p:cNvPr>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969;p75">
              <a:extLst>
                <a:ext uri="{FF2B5EF4-FFF2-40B4-BE49-F238E27FC236}">
                  <a16:creationId xmlns:a16="http://schemas.microsoft.com/office/drawing/2014/main" id="{EB50856E-C059-72CC-EE90-6C668C3D7F45}"/>
                </a:ext>
              </a:extLst>
            </p:cNvPr>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970;p75">
              <a:extLst>
                <a:ext uri="{FF2B5EF4-FFF2-40B4-BE49-F238E27FC236}">
                  <a16:creationId xmlns:a16="http://schemas.microsoft.com/office/drawing/2014/main" id="{4068FA61-EFC3-50FC-B5D2-4FB0D9465C8E}"/>
                </a:ext>
              </a:extLst>
            </p:cNvPr>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971;p75">
              <a:extLst>
                <a:ext uri="{FF2B5EF4-FFF2-40B4-BE49-F238E27FC236}">
                  <a16:creationId xmlns:a16="http://schemas.microsoft.com/office/drawing/2014/main" id="{AD1595B3-2E7B-DDE4-246B-8480D1D1F329}"/>
                </a:ext>
              </a:extLst>
            </p:cNvPr>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972;p75">
              <a:extLst>
                <a:ext uri="{FF2B5EF4-FFF2-40B4-BE49-F238E27FC236}">
                  <a16:creationId xmlns:a16="http://schemas.microsoft.com/office/drawing/2014/main" id="{A017077F-8FCF-D719-F709-5B2EB86766E6}"/>
                </a:ext>
              </a:extLst>
            </p:cNvPr>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973;p75">
              <a:extLst>
                <a:ext uri="{FF2B5EF4-FFF2-40B4-BE49-F238E27FC236}">
                  <a16:creationId xmlns:a16="http://schemas.microsoft.com/office/drawing/2014/main" id="{0EBD5F19-FE45-289D-A911-246F1BF9ADC2}"/>
                </a:ext>
              </a:extLst>
            </p:cNvPr>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974;p75">
              <a:extLst>
                <a:ext uri="{FF2B5EF4-FFF2-40B4-BE49-F238E27FC236}">
                  <a16:creationId xmlns:a16="http://schemas.microsoft.com/office/drawing/2014/main" id="{0D862D5D-D9FF-20BB-09A2-04B795D85D36}"/>
                </a:ext>
              </a:extLst>
            </p:cNvPr>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975;p75">
              <a:extLst>
                <a:ext uri="{FF2B5EF4-FFF2-40B4-BE49-F238E27FC236}">
                  <a16:creationId xmlns:a16="http://schemas.microsoft.com/office/drawing/2014/main" id="{CBC892D4-7E5B-2D8A-5375-D265D7D9D862}"/>
                </a:ext>
              </a:extLst>
            </p:cNvPr>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976;p75">
              <a:extLst>
                <a:ext uri="{FF2B5EF4-FFF2-40B4-BE49-F238E27FC236}">
                  <a16:creationId xmlns:a16="http://schemas.microsoft.com/office/drawing/2014/main" id="{DE4CAE5C-60AA-409C-62F2-D3209A450614}"/>
                </a:ext>
              </a:extLst>
            </p:cNvPr>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977;p75">
              <a:extLst>
                <a:ext uri="{FF2B5EF4-FFF2-40B4-BE49-F238E27FC236}">
                  <a16:creationId xmlns:a16="http://schemas.microsoft.com/office/drawing/2014/main" id="{DB58D925-EF5A-8C8C-3C4D-F4C5F189D7EF}"/>
                </a:ext>
              </a:extLst>
            </p:cNvPr>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978;p75">
              <a:extLst>
                <a:ext uri="{FF2B5EF4-FFF2-40B4-BE49-F238E27FC236}">
                  <a16:creationId xmlns:a16="http://schemas.microsoft.com/office/drawing/2014/main" id="{C7448ED2-9E71-DEA1-300F-D3C09B1F2286}"/>
                </a:ext>
              </a:extLst>
            </p:cNvPr>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979;p75">
              <a:extLst>
                <a:ext uri="{FF2B5EF4-FFF2-40B4-BE49-F238E27FC236}">
                  <a16:creationId xmlns:a16="http://schemas.microsoft.com/office/drawing/2014/main" id="{7B3B6253-6ADD-FE68-2ACC-B3680BBBB2C4}"/>
                </a:ext>
              </a:extLst>
            </p:cNvPr>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980;p75">
              <a:extLst>
                <a:ext uri="{FF2B5EF4-FFF2-40B4-BE49-F238E27FC236}">
                  <a16:creationId xmlns:a16="http://schemas.microsoft.com/office/drawing/2014/main" id="{E06976E7-4D79-7585-EEC7-072480A30C09}"/>
                </a:ext>
              </a:extLst>
            </p:cNvPr>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981;p75">
              <a:extLst>
                <a:ext uri="{FF2B5EF4-FFF2-40B4-BE49-F238E27FC236}">
                  <a16:creationId xmlns:a16="http://schemas.microsoft.com/office/drawing/2014/main" id="{61567836-9AC9-D585-41F6-59FEEFB303AD}"/>
                </a:ext>
              </a:extLst>
            </p:cNvPr>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982;p75">
              <a:extLst>
                <a:ext uri="{FF2B5EF4-FFF2-40B4-BE49-F238E27FC236}">
                  <a16:creationId xmlns:a16="http://schemas.microsoft.com/office/drawing/2014/main" id="{A3B4CBBC-039A-7779-4E10-4C9B7B2D261B}"/>
                </a:ext>
              </a:extLst>
            </p:cNvPr>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983;p75">
              <a:extLst>
                <a:ext uri="{FF2B5EF4-FFF2-40B4-BE49-F238E27FC236}">
                  <a16:creationId xmlns:a16="http://schemas.microsoft.com/office/drawing/2014/main" id="{6D4A7D5C-0A48-7C36-C576-E9B98742004C}"/>
                </a:ext>
              </a:extLst>
            </p:cNvPr>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984;p75">
              <a:extLst>
                <a:ext uri="{FF2B5EF4-FFF2-40B4-BE49-F238E27FC236}">
                  <a16:creationId xmlns:a16="http://schemas.microsoft.com/office/drawing/2014/main" id="{1A667BD7-97C1-970B-7575-CE10284FF5EF}"/>
                </a:ext>
              </a:extLst>
            </p:cNvPr>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985;p75">
              <a:extLst>
                <a:ext uri="{FF2B5EF4-FFF2-40B4-BE49-F238E27FC236}">
                  <a16:creationId xmlns:a16="http://schemas.microsoft.com/office/drawing/2014/main" id="{EA6B329F-0BEA-0A07-E6E6-12085A8D4B7D}"/>
                </a:ext>
              </a:extLst>
            </p:cNvPr>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986;p75">
              <a:extLst>
                <a:ext uri="{FF2B5EF4-FFF2-40B4-BE49-F238E27FC236}">
                  <a16:creationId xmlns:a16="http://schemas.microsoft.com/office/drawing/2014/main" id="{3CA46B42-E6AF-D891-A9BA-4D6D642A96B4}"/>
                </a:ext>
              </a:extLst>
            </p:cNvPr>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987;p75">
              <a:extLst>
                <a:ext uri="{FF2B5EF4-FFF2-40B4-BE49-F238E27FC236}">
                  <a16:creationId xmlns:a16="http://schemas.microsoft.com/office/drawing/2014/main" id="{02CDF249-A9EE-7D20-D395-F9B2027BD44E}"/>
                </a:ext>
              </a:extLst>
            </p:cNvPr>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988;p75">
              <a:extLst>
                <a:ext uri="{FF2B5EF4-FFF2-40B4-BE49-F238E27FC236}">
                  <a16:creationId xmlns:a16="http://schemas.microsoft.com/office/drawing/2014/main" id="{43612992-AAD9-C001-BD56-AE6BCDFDAB8C}"/>
                </a:ext>
              </a:extLst>
            </p:cNvPr>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6" name="Google Shape;1989;p75">
              <a:extLst>
                <a:ext uri="{FF2B5EF4-FFF2-40B4-BE49-F238E27FC236}">
                  <a16:creationId xmlns:a16="http://schemas.microsoft.com/office/drawing/2014/main" id="{691169D5-A880-DE54-FEA2-01374FBE752F}"/>
                </a:ext>
              </a:extLst>
            </p:cNvPr>
            <p:cNvGrpSpPr/>
            <p:nvPr/>
          </p:nvGrpSpPr>
          <p:grpSpPr>
            <a:xfrm>
              <a:off x="644017" y="1155146"/>
              <a:ext cx="1256716" cy="1149297"/>
              <a:chOff x="5236975" y="645825"/>
              <a:chExt cx="338400" cy="309475"/>
            </a:xfrm>
          </p:grpSpPr>
          <p:sp>
            <p:nvSpPr>
              <p:cNvPr id="133" name="Google Shape;1990;p75">
                <a:extLst>
                  <a:ext uri="{FF2B5EF4-FFF2-40B4-BE49-F238E27FC236}">
                    <a16:creationId xmlns:a16="http://schemas.microsoft.com/office/drawing/2014/main" id="{564CC3EE-51E7-3916-BCD6-1A6F7CE38C34}"/>
                  </a:ext>
                </a:extLst>
              </p:cNvPr>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991;p75">
                <a:extLst>
                  <a:ext uri="{FF2B5EF4-FFF2-40B4-BE49-F238E27FC236}">
                    <a16:creationId xmlns:a16="http://schemas.microsoft.com/office/drawing/2014/main" id="{684B01D4-659F-AF90-6C2C-1FEF95B623B2}"/>
                  </a:ext>
                </a:extLst>
              </p:cNvPr>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992;p75">
                <a:extLst>
                  <a:ext uri="{FF2B5EF4-FFF2-40B4-BE49-F238E27FC236}">
                    <a16:creationId xmlns:a16="http://schemas.microsoft.com/office/drawing/2014/main" id="{D910E505-224B-CF5D-D8CE-58384A96C9A2}"/>
                  </a:ext>
                </a:extLst>
              </p:cNvPr>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993;p75">
                <a:extLst>
                  <a:ext uri="{FF2B5EF4-FFF2-40B4-BE49-F238E27FC236}">
                    <a16:creationId xmlns:a16="http://schemas.microsoft.com/office/drawing/2014/main" id="{25B9986E-645A-F62F-36D4-9C5AE150A846}"/>
                  </a:ext>
                </a:extLst>
              </p:cNvPr>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994;p75">
                <a:extLst>
                  <a:ext uri="{FF2B5EF4-FFF2-40B4-BE49-F238E27FC236}">
                    <a16:creationId xmlns:a16="http://schemas.microsoft.com/office/drawing/2014/main" id="{1601B290-0F49-0C72-8BF5-A0902937680F}"/>
                  </a:ext>
                </a:extLst>
              </p:cNvPr>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7" name="Google Shape;1995;p75">
              <a:extLst>
                <a:ext uri="{FF2B5EF4-FFF2-40B4-BE49-F238E27FC236}">
                  <a16:creationId xmlns:a16="http://schemas.microsoft.com/office/drawing/2014/main" id="{4DA70CE4-CE53-2372-3487-D033C9D05650}"/>
                </a:ext>
              </a:extLst>
            </p:cNvPr>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 name="Google Shape;1996;p75">
              <a:extLst>
                <a:ext uri="{FF2B5EF4-FFF2-40B4-BE49-F238E27FC236}">
                  <a16:creationId xmlns:a16="http://schemas.microsoft.com/office/drawing/2014/main" id="{7154CDE4-5D10-E348-C99D-82865B960600}"/>
                </a:ext>
              </a:extLst>
            </p:cNvPr>
            <p:cNvGrpSpPr/>
            <p:nvPr/>
          </p:nvGrpSpPr>
          <p:grpSpPr>
            <a:xfrm>
              <a:off x="780242" y="144556"/>
              <a:ext cx="2563846" cy="4987406"/>
              <a:chOff x="5376250" y="373700"/>
              <a:chExt cx="690375" cy="1342975"/>
            </a:xfrm>
          </p:grpSpPr>
          <p:sp>
            <p:nvSpPr>
              <p:cNvPr id="129" name="Google Shape;1997;p75">
                <a:extLst>
                  <a:ext uri="{FF2B5EF4-FFF2-40B4-BE49-F238E27FC236}">
                    <a16:creationId xmlns:a16="http://schemas.microsoft.com/office/drawing/2014/main" id="{798282E1-1514-37E2-5DDA-6639DCA0A0B1}"/>
                  </a:ext>
                </a:extLst>
              </p:cNvPr>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998;p75">
                <a:extLst>
                  <a:ext uri="{FF2B5EF4-FFF2-40B4-BE49-F238E27FC236}">
                    <a16:creationId xmlns:a16="http://schemas.microsoft.com/office/drawing/2014/main" id="{D2175A81-8133-1D44-DEF6-59ABC59FA995}"/>
                  </a:ext>
                </a:extLst>
              </p:cNvPr>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999;p75">
                <a:extLst>
                  <a:ext uri="{FF2B5EF4-FFF2-40B4-BE49-F238E27FC236}">
                    <a16:creationId xmlns:a16="http://schemas.microsoft.com/office/drawing/2014/main" id="{5ED02B39-652B-F038-75D2-33FFAC6B13C7}"/>
                  </a:ext>
                </a:extLst>
              </p:cNvPr>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2000;p75">
                <a:extLst>
                  <a:ext uri="{FF2B5EF4-FFF2-40B4-BE49-F238E27FC236}">
                    <a16:creationId xmlns:a16="http://schemas.microsoft.com/office/drawing/2014/main" id="{B4BB2020-0901-F3A5-043B-B0A8FF1E8114}"/>
                  </a:ext>
                </a:extLst>
              </p:cNvPr>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40" name="Google Shape;2001;p75">
            <a:extLst>
              <a:ext uri="{FF2B5EF4-FFF2-40B4-BE49-F238E27FC236}">
                <a16:creationId xmlns:a16="http://schemas.microsoft.com/office/drawing/2014/main" id="{A5B424C4-A64D-6E1E-EEE2-00F17B2C9848}"/>
              </a:ext>
            </a:extLst>
          </p:cNvPr>
          <p:cNvSpPr txBox="1">
            <a:spLocks/>
          </p:cNvSpPr>
          <p:nvPr/>
        </p:nvSpPr>
        <p:spPr>
          <a:xfrm>
            <a:off x="3253542" y="1431637"/>
            <a:ext cx="4070100" cy="241311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1"/>
              </a:buClr>
              <a:buSzPts val="5200"/>
              <a:buFont typeface="Oxanium"/>
              <a:buNone/>
              <a:defRPr sz="6500" b="1" i="0" u="none" strike="noStrike" cap="none">
                <a:solidFill>
                  <a:schemeClr val="lt1"/>
                </a:solidFill>
                <a:latin typeface="Oxanium"/>
                <a:ea typeface="Oxanium"/>
                <a:cs typeface="Oxanium"/>
                <a:sym typeface="Oxanium"/>
              </a:defRPr>
            </a:lvl1pPr>
            <a:lvl2pPr marR="0" lvl="1"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2pPr>
            <a:lvl3pPr marR="0" lvl="2"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3pPr>
            <a:lvl4pPr marR="0" lvl="3"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4pPr>
            <a:lvl5pPr marR="0" lvl="4"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5pPr>
            <a:lvl6pPr marR="0" lvl="5"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6pPr>
            <a:lvl7pPr marR="0" lvl="6"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7pPr>
            <a:lvl8pPr marR="0" lvl="7"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8pPr>
            <a:lvl9pPr marR="0" lvl="8" algn="ctr" rtl="0">
              <a:lnSpc>
                <a:spcPct val="100000"/>
              </a:lnSpc>
              <a:spcBef>
                <a:spcPts val="0"/>
              </a:spcBef>
              <a:spcAft>
                <a:spcPts val="0"/>
              </a:spcAft>
              <a:buClr>
                <a:schemeClr val="lt1"/>
              </a:buClr>
              <a:buSzPts val="5200"/>
              <a:buFont typeface="Oxanium"/>
              <a:buNone/>
              <a:defRPr sz="5200" b="1" i="0" u="none" strike="noStrike" cap="none">
                <a:solidFill>
                  <a:schemeClr val="lt1"/>
                </a:solidFill>
                <a:latin typeface="Oxanium"/>
                <a:ea typeface="Oxanium"/>
                <a:cs typeface="Oxanium"/>
                <a:sym typeface="Oxanium"/>
              </a:defRPr>
            </a:lvl9pPr>
          </a:lstStyle>
          <a:p>
            <a:r>
              <a:rPr lang="en-US" dirty="0"/>
              <a:t>THANKS</a:t>
            </a:r>
            <a:r>
              <a:rPr lang="vi-VN" dirty="0"/>
              <a:t> YOU</a:t>
            </a:r>
            <a:r>
              <a:rPr lang="en-US" dirty="0"/>
              <a:t>!</a:t>
            </a:r>
          </a:p>
        </p:txBody>
      </p:sp>
      <p:sp>
        <p:nvSpPr>
          <p:cNvPr id="141" name="Google Shape;2004;p75">
            <a:extLst>
              <a:ext uri="{FF2B5EF4-FFF2-40B4-BE49-F238E27FC236}">
                <a16:creationId xmlns:a16="http://schemas.microsoft.com/office/drawing/2014/main" id="{3E835CBD-22FF-E104-E9B4-674B1FF0141D}"/>
              </a:ext>
            </a:extLst>
          </p:cNvPr>
          <p:cNvSpPr/>
          <p:nvPr/>
        </p:nvSpPr>
        <p:spPr>
          <a:xfrm>
            <a:off x="7474605" y="47359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2005;p75">
            <a:extLst>
              <a:ext uri="{FF2B5EF4-FFF2-40B4-BE49-F238E27FC236}">
                <a16:creationId xmlns:a16="http://schemas.microsoft.com/office/drawing/2014/main" id="{EFA3CA32-791C-E336-363A-8C6ED355B363}"/>
              </a:ext>
            </a:extLst>
          </p:cNvPr>
          <p:cNvSpPr/>
          <p:nvPr/>
        </p:nvSpPr>
        <p:spPr>
          <a:xfrm>
            <a:off x="7474605" y="155589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3" name="Google Shape;2006;p75">
            <a:extLst>
              <a:ext uri="{FF2B5EF4-FFF2-40B4-BE49-F238E27FC236}">
                <a16:creationId xmlns:a16="http://schemas.microsoft.com/office/drawing/2014/main" id="{3F4F17F7-2093-DED0-F63D-598AA10A376D}"/>
              </a:ext>
            </a:extLst>
          </p:cNvPr>
          <p:cNvCxnSpPr>
            <a:stCxn id="141" idx="4"/>
            <a:endCxn id="142" idx="0"/>
          </p:cNvCxnSpPr>
          <p:nvPr/>
        </p:nvCxnSpPr>
        <p:spPr>
          <a:xfrm>
            <a:off x="7882905" y="1290193"/>
            <a:ext cx="0" cy="265800"/>
          </a:xfrm>
          <a:prstGeom prst="straightConnector1">
            <a:avLst/>
          </a:prstGeom>
          <a:noFill/>
          <a:ln w="9525" cap="rnd" cmpd="sng">
            <a:solidFill>
              <a:schemeClr val="accent4"/>
            </a:solidFill>
            <a:prstDash val="solid"/>
            <a:round/>
            <a:headEnd type="none" w="med" len="med"/>
            <a:tailEnd type="none" w="med" len="med"/>
          </a:ln>
        </p:spPr>
      </p:cxnSp>
      <p:sp>
        <p:nvSpPr>
          <p:cNvPr id="144" name="Google Shape;2007;p75">
            <a:extLst>
              <a:ext uri="{FF2B5EF4-FFF2-40B4-BE49-F238E27FC236}">
                <a16:creationId xmlns:a16="http://schemas.microsoft.com/office/drawing/2014/main" id="{04B82D90-4BC0-74D8-EDE0-7135AE92C676}"/>
              </a:ext>
            </a:extLst>
          </p:cNvPr>
          <p:cNvSpPr/>
          <p:nvPr/>
        </p:nvSpPr>
        <p:spPr>
          <a:xfrm>
            <a:off x="7474605" y="372049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2008;p75">
            <a:extLst>
              <a:ext uri="{FF2B5EF4-FFF2-40B4-BE49-F238E27FC236}">
                <a16:creationId xmlns:a16="http://schemas.microsoft.com/office/drawing/2014/main" id="{6DC64A82-36D0-3F48-BCC3-9B54A6A94825}"/>
              </a:ext>
            </a:extLst>
          </p:cNvPr>
          <p:cNvSpPr/>
          <p:nvPr/>
        </p:nvSpPr>
        <p:spPr>
          <a:xfrm>
            <a:off x="7474605" y="2638193"/>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46" name="Google Shape;2009;p75">
            <a:extLst>
              <a:ext uri="{FF2B5EF4-FFF2-40B4-BE49-F238E27FC236}">
                <a16:creationId xmlns:a16="http://schemas.microsoft.com/office/drawing/2014/main" id="{02763A5E-C01A-69DA-AC78-D98380CFA7BB}"/>
              </a:ext>
            </a:extLst>
          </p:cNvPr>
          <p:cNvCxnSpPr>
            <a:stCxn id="142" idx="4"/>
            <a:endCxn id="145" idx="0"/>
          </p:cNvCxnSpPr>
          <p:nvPr/>
        </p:nvCxnSpPr>
        <p:spPr>
          <a:xfrm>
            <a:off x="7882905" y="2372493"/>
            <a:ext cx="0" cy="265800"/>
          </a:xfrm>
          <a:prstGeom prst="straightConnector1">
            <a:avLst/>
          </a:prstGeom>
          <a:noFill/>
          <a:ln w="9525" cap="rnd" cmpd="sng">
            <a:solidFill>
              <a:schemeClr val="accent4"/>
            </a:solidFill>
            <a:prstDash val="solid"/>
            <a:round/>
            <a:headEnd type="none" w="med" len="med"/>
            <a:tailEnd type="none" w="med" len="med"/>
          </a:ln>
        </p:spPr>
      </p:cxnSp>
      <p:cxnSp>
        <p:nvCxnSpPr>
          <p:cNvPr id="147" name="Google Shape;2010;p75">
            <a:extLst>
              <a:ext uri="{FF2B5EF4-FFF2-40B4-BE49-F238E27FC236}">
                <a16:creationId xmlns:a16="http://schemas.microsoft.com/office/drawing/2014/main" id="{7CF9658B-F26F-A65A-31A7-50CC3227EAE7}"/>
              </a:ext>
            </a:extLst>
          </p:cNvPr>
          <p:cNvCxnSpPr>
            <a:stCxn id="145" idx="4"/>
            <a:endCxn id="144" idx="0"/>
          </p:cNvCxnSpPr>
          <p:nvPr/>
        </p:nvCxnSpPr>
        <p:spPr>
          <a:xfrm>
            <a:off x="7882905" y="3454793"/>
            <a:ext cx="0" cy="265800"/>
          </a:xfrm>
          <a:prstGeom prst="straightConnector1">
            <a:avLst/>
          </a:prstGeom>
          <a:noFill/>
          <a:ln w="9525" cap="rnd" cmpd="sng">
            <a:solidFill>
              <a:schemeClr val="accent4"/>
            </a:solidFill>
            <a:prstDash val="solid"/>
            <a:round/>
            <a:headEnd type="none" w="med" len="med"/>
            <a:tailEnd type="none" w="med" len="med"/>
          </a:ln>
        </p:spPr>
      </p:cxnSp>
      <p:sp>
        <p:nvSpPr>
          <p:cNvPr id="148" name="Google Shape;2011;p75">
            <a:extLst>
              <a:ext uri="{FF2B5EF4-FFF2-40B4-BE49-F238E27FC236}">
                <a16:creationId xmlns:a16="http://schemas.microsoft.com/office/drawing/2014/main" id="{C055A9E8-C085-E72E-B14E-6FC0C46BDDEF}"/>
              </a:ext>
            </a:extLst>
          </p:cNvPr>
          <p:cNvSpPr/>
          <p:nvPr/>
        </p:nvSpPr>
        <p:spPr>
          <a:xfrm>
            <a:off x="7678954" y="2856040"/>
            <a:ext cx="407922" cy="381021"/>
          </a:xfrm>
          <a:custGeom>
            <a:avLst/>
            <a:gdLst/>
            <a:ahLst/>
            <a:cxnLst/>
            <a:rect l="l" t="t" r="r" b="b"/>
            <a:pathLst>
              <a:path w="23610" h="22053" extrusionOk="0">
                <a:moveTo>
                  <a:pt x="6199" y="7795"/>
                </a:moveTo>
                <a:cubicBezTo>
                  <a:pt x="4930" y="7795"/>
                  <a:pt x="4057" y="9181"/>
                  <a:pt x="4611" y="10328"/>
                </a:cubicBezTo>
                <a:cubicBezTo>
                  <a:pt x="5267" y="11740"/>
                  <a:pt x="6639" y="12618"/>
                  <a:pt x="8190" y="12618"/>
                </a:cubicBezTo>
                <a:cubicBezTo>
                  <a:pt x="9077" y="12618"/>
                  <a:pt x="9913" y="12334"/>
                  <a:pt x="10612" y="11795"/>
                </a:cubicBezTo>
                <a:cubicBezTo>
                  <a:pt x="10989" y="11504"/>
                  <a:pt x="11057" y="10964"/>
                  <a:pt x="10768" y="10587"/>
                </a:cubicBezTo>
                <a:cubicBezTo>
                  <a:pt x="10598" y="10367"/>
                  <a:pt x="10343" y="10252"/>
                  <a:pt x="10085" y="10252"/>
                </a:cubicBezTo>
                <a:cubicBezTo>
                  <a:pt x="9902" y="10252"/>
                  <a:pt x="9717" y="10310"/>
                  <a:pt x="9560" y="10431"/>
                </a:cubicBezTo>
                <a:cubicBezTo>
                  <a:pt x="9164" y="10745"/>
                  <a:pt x="8688" y="10893"/>
                  <a:pt x="8213" y="10893"/>
                </a:cubicBezTo>
                <a:cubicBezTo>
                  <a:pt x="7372" y="10893"/>
                  <a:pt x="6538" y="10428"/>
                  <a:pt x="6174" y="9600"/>
                </a:cubicBezTo>
                <a:cubicBezTo>
                  <a:pt x="6170" y="9591"/>
                  <a:pt x="6160" y="9569"/>
                  <a:pt x="6178" y="9542"/>
                </a:cubicBezTo>
                <a:cubicBezTo>
                  <a:pt x="6194" y="9518"/>
                  <a:pt x="6213" y="9518"/>
                  <a:pt x="6224" y="9518"/>
                </a:cubicBezTo>
                <a:lnTo>
                  <a:pt x="7890" y="9518"/>
                </a:lnTo>
                <a:cubicBezTo>
                  <a:pt x="9031" y="9471"/>
                  <a:pt x="9031" y="7841"/>
                  <a:pt x="7890" y="7795"/>
                </a:cubicBezTo>
                <a:lnTo>
                  <a:pt x="6223" y="7795"/>
                </a:lnTo>
                <a:cubicBezTo>
                  <a:pt x="6215" y="7795"/>
                  <a:pt x="6207" y="7795"/>
                  <a:pt x="6199" y="7795"/>
                </a:cubicBezTo>
                <a:close/>
                <a:moveTo>
                  <a:pt x="13784" y="4823"/>
                </a:moveTo>
                <a:cubicBezTo>
                  <a:pt x="12071" y="4823"/>
                  <a:pt x="10423" y="6133"/>
                  <a:pt x="10427" y="8141"/>
                </a:cubicBezTo>
                <a:cubicBezTo>
                  <a:pt x="10427" y="8617"/>
                  <a:pt x="10812" y="9002"/>
                  <a:pt x="11289" y="9002"/>
                </a:cubicBezTo>
                <a:cubicBezTo>
                  <a:pt x="11765" y="9002"/>
                  <a:pt x="12150" y="8617"/>
                  <a:pt x="12150" y="8141"/>
                </a:cubicBezTo>
                <a:cubicBezTo>
                  <a:pt x="12150" y="7247"/>
                  <a:pt x="12855" y="6546"/>
                  <a:pt x="13758" y="6546"/>
                </a:cubicBezTo>
                <a:cubicBezTo>
                  <a:pt x="14666" y="6546"/>
                  <a:pt x="15378" y="7255"/>
                  <a:pt x="15378" y="8163"/>
                </a:cubicBezTo>
                <a:lnTo>
                  <a:pt x="15378" y="10814"/>
                </a:lnTo>
                <a:cubicBezTo>
                  <a:pt x="15378" y="13443"/>
                  <a:pt x="13235" y="15583"/>
                  <a:pt x="10601" y="15589"/>
                </a:cubicBezTo>
                <a:cubicBezTo>
                  <a:pt x="9006" y="15585"/>
                  <a:pt x="7517" y="14793"/>
                  <a:pt x="6619" y="13468"/>
                </a:cubicBezTo>
                <a:cubicBezTo>
                  <a:pt x="6452" y="13223"/>
                  <a:pt x="6182" y="13091"/>
                  <a:pt x="5906" y="13091"/>
                </a:cubicBezTo>
                <a:cubicBezTo>
                  <a:pt x="5740" y="13091"/>
                  <a:pt x="5572" y="13139"/>
                  <a:pt x="5424" y="13239"/>
                </a:cubicBezTo>
                <a:cubicBezTo>
                  <a:pt x="5030" y="13507"/>
                  <a:pt x="4928" y="14041"/>
                  <a:pt x="5193" y="14435"/>
                </a:cubicBezTo>
                <a:cubicBezTo>
                  <a:pt x="6413" y="16231"/>
                  <a:pt x="8433" y="17306"/>
                  <a:pt x="10602" y="17310"/>
                </a:cubicBezTo>
                <a:cubicBezTo>
                  <a:pt x="14188" y="17305"/>
                  <a:pt x="17104" y="14391"/>
                  <a:pt x="17104" y="10814"/>
                </a:cubicBezTo>
                <a:lnTo>
                  <a:pt x="17104" y="9690"/>
                </a:lnTo>
                <a:lnTo>
                  <a:pt x="17361" y="9690"/>
                </a:lnTo>
                <a:cubicBezTo>
                  <a:pt x="18504" y="9645"/>
                  <a:pt x="18504" y="8014"/>
                  <a:pt x="17361" y="7969"/>
                </a:cubicBezTo>
                <a:lnTo>
                  <a:pt x="17095" y="7967"/>
                </a:lnTo>
                <a:cubicBezTo>
                  <a:pt x="17048" y="7148"/>
                  <a:pt x="16707" y="6387"/>
                  <a:pt x="16127" y="5804"/>
                </a:cubicBezTo>
                <a:cubicBezTo>
                  <a:pt x="15449" y="5127"/>
                  <a:pt x="14609" y="4823"/>
                  <a:pt x="13784" y="4823"/>
                </a:cubicBezTo>
                <a:close/>
                <a:moveTo>
                  <a:pt x="11305" y="1723"/>
                </a:moveTo>
                <a:cubicBezTo>
                  <a:pt x="13592" y="1723"/>
                  <a:pt x="15921" y="2570"/>
                  <a:pt x="17816" y="4466"/>
                </a:cubicBezTo>
                <a:cubicBezTo>
                  <a:pt x="23610" y="10277"/>
                  <a:pt x="19404" y="20325"/>
                  <a:pt x="11180" y="20325"/>
                </a:cubicBezTo>
                <a:cubicBezTo>
                  <a:pt x="11174" y="20325"/>
                  <a:pt x="11168" y="20325"/>
                  <a:pt x="11162" y="20325"/>
                </a:cubicBezTo>
                <a:lnTo>
                  <a:pt x="11154" y="20325"/>
                </a:lnTo>
                <a:cubicBezTo>
                  <a:pt x="9689" y="20325"/>
                  <a:pt x="8291" y="19998"/>
                  <a:pt x="7001" y="19352"/>
                </a:cubicBezTo>
                <a:cubicBezTo>
                  <a:pt x="6225" y="18962"/>
                  <a:pt x="5383" y="18769"/>
                  <a:pt x="4542" y="18769"/>
                </a:cubicBezTo>
                <a:cubicBezTo>
                  <a:pt x="3632" y="18769"/>
                  <a:pt x="2724" y="18995"/>
                  <a:pt x="1903" y="19440"/>
                </a:cubicBezTo>
                <a:lnTo>
                  <a:pt x="1903" y="11126"/>
                </a:lnTo>
                <a:lnTo>
                  <a:pt x="1903" y="11117"/>
                </a:lnTo>
                <a:cubicBezTo>
                  <a:pt x="1874" y="5477"/>
                  <a:pt x="6494" y="1723"/>
                  <a:pt x="11305" y="1723"/>
                </a:cubicBezTo>
                <a:close/>
                <a:moveTo>
                  <a:pt x="11415" y="1"/>
                </a:moveTo>
                <a:cubicBezTo>
                  <a:pt x="11345" y="1"/>
                  <a:pt x="11274" y="1"/>
                  <a:pt x="11203" y="3"/>
                </a:cubicBezTo>
                <a:cubicBezTo>
                  <a:pt x="11134" y="1"/>
                  <a:pt x="11065" y="1"/>
                  <a:pt x="10995" y="1"/>
                </a:cubicBezTo>
                <a:cubicBezTo>
                  <a:pt x="5139" y="1"/>
                  <a:pt x="0" y="5261"/>
                  <a:pt x="180" y="11131"/>
                </a:cubicBezTo>
                <a:lnTo>
                  <a:pt x="180" y="21189"/>
                </a:lnTo>
                <a:cubicBezTo>
                  <a:pt x="173" y="21650"/>
                  <a:pt x="571" y="22051"/>
                  <a:pt x="1029" y="22051"/>
                </a:cubicBezTo>
                <a:cubicBezTo>
                  <a:pt x="1033" y="22051"/>
                  <a:pt x="1037" y="22051"/>
                  <a:pt x="1041" y="22051"/>
                </a:cubicBezTo>
                <a:cubicBezTo>
                  <a:pt x="1266" y="22051"/>
                  <a:pt x="1486" y="21964"/>
                  <a:pt x="1651" y="21798"/>
                </a:cubicBezTo>
                <a:lnTo>
                  <a:pt x="1820" y="21630"/>
                </a:lnTo>
                <a:cubicBezTo>
                  <a:pt x="2565" y="20887"/>
                  <a:pt x="3549" y="20495"/>
                  <a:pt x="4543" y="20495"/>
                </a:cubicBezTo>
                <a:cubicBezTo>
                  <a:pt x="5117" y="20495"/>
                  <a:pt x="5694" y="20625"/>
                  <a:pt x="6230" y="20894"/>
                </a:cubicBezTo>
                <a:cubicBezTo>
                  <a:pt x="7762" y="21661"/>
                  <a:pt x="9418" y="22051"/>
                  <a:pt x="11154" y="22051"/>
                </a:cubicBezTo>
                <a:lnTo>
                  <a:pt x="11163" y="22051"/>
                </a:lnTo>
                <a:cubicBezTo>
                  <a:pt x="11231" y="22052"/>
                  <a:pt x="11298" y="22053"/>
                  <a:pt x="11366" y="22053"/>
                </a:cubicBezTo>
                <a:cubicBezTo>
                  <a:pt x="17184" y="22053"/>
                  <a:pt x="22290" y="16974"/>
                  <a:pt x="22228" y="11134"/>
                </a:cubicBezTo>
                <a:cubicBezTo>
                  <a:pt x="22404" y="5215"/>
                  <a:pt x="17322" y="1"/>
                  <a:pt x="11415"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2012;p75">
            <a:extLst>
              <a:ext uri="{FF2B5EF4-FFF2-40B4-BE49-F238E27FC236}">
                <a16:creationId xmlns:a16="http://schemas.microsoft.com/office/drawing/2014/main" id="{9277AC90-E081-9C78-C89E-183CA660CE29}"/>
              </a:ext>
            </a:extLst>
          </p:cNvPr>
          <p:cNvSpPr/>
          <p:nvPr/>
        </p:nvSpPr>
        <p:spPr>
          <a:xfrm>
            <a:off x="7695433" y="3928169"/>
            <a:ext cx="374956" cy="381107"/>
          </a:xfrm>
          <a:custGeom>
            <a:avLst/>
            <a:gdLst/>
            <a:ahLst/>
            <a:cxnLst/>
            <a:rect l="l" t="t" r="r" b="b"/>
            <a:pathLst>
              <a:path w="21702" h="22058" extrusionOk="0">
                <a:moveTo>
                  <a:pt x="13142" y="6504"/>
                </a:moveTo>
                <a:cubicBezTo>
                  <a:pt x="12546" y="6504"/>
                  <a:pt x="12064" y="6986"/>
                  <a:pt x="12064" y="7581"/>
                </a:cubicBezTo>
                <a:cubicBezTo>
                  <a:pt x="12093" y="8295"/>
                  <a:pt x="12617" y="8653"/>
                  <a:pt x="13141" y="8653"/>
                </a:cubicBezTo>
                <a:cubicBezTo>
                  <a:pt x="13665" y="8653"/>
                  <a:pt x="14190" y="8295"/>
                  <a:pt x="14218" y="7581"/>
                </a:cubicBezTo>
                <a:cubicBezTo>
                  <a:pt x="14219" y="6987"/>
                  <a:pt x="13736" y="6504"/>
                  <a:pt x="13142" y="6504"/>
                </a:cubicBezTo>
                <a:close/>
                <a:moveTo>
                  <a:pt x="8704" y="6504"/>
                </a:moveTo>
                <a:cubicBezTo>
                  <a:pt x="7276" y="6561"/>
                  <a:pt x="7276" y="8600"/>
                  <a:pt x="8704" y="8657"/>
                </a:cubicBezTo>
                <a:cubicBezTo>
                  <a:pt x="9300" y="8657"/>
                  <a:pt x="9782" y="8177"/>
                  <a:pt x="9782" y="7581"/>
                </a:cubicBezTo>
                <a:cubicBezTo>
                  <a:pt x="9782" y="6987"/>
                  <a:pt x="9300" y="6504"/>
                  <a:pt x="8704" y="6504"/>
                </a:cubicBezTo>
                <a:close/>
                <a:moveTo>
                  <a:pt x="10936" y="1723"/>
                </a:moveTo>
                <a:cubicBezTo>
                  <a:pt x="12068" y="1723"/>
                  <a:pt x="13200" y="2112"/>
                  <a:pt x="14197" y="2890"/>
                </a:cubicBezTo>
                <a:cubicBezTo>
                  <a:pt x="15382" y="3802"/>
                  <a:pt x="15985" y="4993"/>
                  <a:pt x="15985" y="6426"/>
                </a:cubicBezTo>
                <a:lnTo>
                  <a:pt x="15985" y="7290"/>
                </a:lnTo>
                <a:cubicBezTo>
                  <a:pt x="15985" y="7908"/>
                  <a:pt x="16290" y="8484"/>
                  <a:pt x="16804" y="8828"/>
                </a:cubicBezTo>
                <a:cubicBezTo>
                  <a:pt x="17114" y="9038"/>
                  <a:pt x="17476" y="9146"/>
                  <a:pt x="17840" y="9146"/>
                </a:cubicBezTo>
                <a:cubicBezTo>
                  <a:pt x="18071" y="9146"/>
                  <a:pt x="18303" y="9102"/>
                  <a:pt x="18523" y="9015"/>
                </a:cubicBezTo>
                <a:cubicBezTo>
                  <a:pt x="18616" y="8981"/>
                  <a:pt x="18712" y="8964"/>
                  <a:pt x="18808" y="8964"/>
                </a:cubicBezTo>
                <a:cubicBezTo>
                  <a:pt x="18925" y="8964"/>
                  <a:pt x="19042" y="8989"/>
                  <a:pt x="19152" y="9040"/>
                </a:cubicBezTo>
                <a:cubicBezTo>
                  <a:pt x="19358" y="9133"/>
                  <a:pt x="19514" y="9303"/>
                  <a:pt x="19592" y="9516"/>
                </a:cubicBezTo>
                <a:cubicBezTo>
                  <a:pt x="19756" y="9955"/>
                  <a:pt x="19534" y="10445"/>
                  <a:pt x="19099" y="10609"/>
                </a:cubicBezTo>
                <a:cubicBezTo>
                  <a:pt x="19093" y="10610"/>
                  <a:pt x="18434" y="10872"/>
                  <a:pt x="17857" y="11099"/>
                </a:cubicBezTo>
                <a:cubicBezTo>
                  <a:pt x="17280" y="11327"/>
                  <a:pt x="16849" y="11799"/>
                  <a:pt x="16677" y="12396"/>
                </a:cubicBezTo>
                <a:cubicBezTo>
                  <a:pt x="16506" y="12990"/>
                  <a:pt x="16617" y="13614"/>
                  <a:pt x="16981" y="14108"/>
                </a:cubicBezTo>
                <a:cubicBezTo>
                  <a:pt x="17331" y="14587"/>
                  <a:pt x="17791" y="15042"/>
                  <a:pt x="18347" y="15462"/>
                </a:cubicBezTo>
                <a:cubicBezTo>
                  <a:pt x="19250" y="16117"/>
                  <a:pt x="19207" y="17551"/>
                  <a:pt x="18270" y="18155"/>
                </a:cubicBezTo>
                <a:cubicBezTo>
                  <a:pt x="16177" y="19604"/>
                  <a:pt x="13556" y="20332"/>
                  <a:pt x="10937" y="20332"/>
                </a:cubicBezTo>
                <a:cubicBezTo>
                  <a:pt x="8324" y="20332"/>
                  <a:pt x="5712" y="19607"/>
                  <a:pt x="3628" y="18152"/>
                </a:cubicBezTo>
                <a:cubicBezTo>
                  <a:pt x="3178" y="17847"/>
                  <a:pt x="2910" y="17361"/>
                  <a:pt x="2896" y="16815"/>
                </a:cubicBezTo>
                <a:cubicBezTo>
                  <a:pt x="2882" y="16282"/>
                  <a:pt x="3115" y="15793"/>
                  <a:pt x="3536" y="15476"/>
                </a:cubicBezTo>
                <a:cubicBezTo>
                  <a:pt x="4102" y="15049"/>
                  <a:pt x="4566" y="14585"/>
                  <a:pt x="4920" y="14098"/>
                </a:cubicBezTo>
                <a:cubicBezTo>
                  <a:pt x="5681" y="13092"/>
                  <a:pt x="5233" y="11553"/>
                  <a:pt x="4056" y="11102"/>
                </a:cubicBezTo>
                <a:cubicBezTo>
                  <a:pt x="4056" y="11102"/>
                  <a:pt x="2844" y="10612"/>
                  <a:pt x="2836" y="10609"/>
                </a:cubicBezTo>
                <a:cubicBezTo>
                  <a:pt x="2137" y="10352"/>
                  <a:pt x="2100" y="9349"/>
                  <a:pt x="2781" y="9040"/>
                </a:cubicBezTo>
                <a:cubicBezTo>
                  <a:pt x="2890" y="8988"/>
                  <a:pt x="3008" y="8963"/>
                  <a:pt x="3125" y="8963"/>
                </a:cubicBezTo>
                <a:cubicBezTo>
                  <a:pt x="3220" y="8963"/>
                  <a:pt x="3314" y="8978"/>
                  <a:pt x="3405" y="9013"/>
                </a:cubicBezTo>
                <a:cubicBezTo>
                  <a:pt x="3627" y="9107"/>
                  <a:pt x="3855" y="9150"/>
                  <a:pt x="4080" y="9150"/>
                </a:cubicBezTo>
                <a:cubicBezTo>
                  <a:pt x="5036" y="9150"/>
                  <a:pt x="5919" y="8359"/>
                  <a:pt x="5904" y="7332"/>
                </a:cubicBezTo>
                <a:lnTo>
                  <a:pt x="5904" y="6426"/>
                </a:lnTo>
                <a:cubicBezTo>
                  <a:pt x="5904" y="4981"/>
                  <a:pt x="6501" y="3793"/>
                  <a:pt x="7676" y="2890"/>
                </a:cubicBezTo>
                <a:cubicBezTo>
                  <a:pt x="8672" y="2112"/>
                  <a:pt x="9804" y="1723"/>
                  <a:pt x="10936" y="1723"/>
                </a:cubicBezTo>
                <a:close/>
                <a:moveTo>
                  <a:pt x="10937" y="1"/>
                </a:moveTo>
                <a:cubicBezTo>
                  <a:pt x="9429" y="1"/>
                  <a:pt x="7922" y="508"/>
                  <a:pt x="6626" y="1523"/>
                </a:cubicBezTo>
                <a:cubicBezTo>
                  <a:pt x="5027" y="2751"/>
                  <a:pt x="4181" y="4447"/>
                  <a:pt x="4181" y="6426"/>
                </a:cubicBezTo>
                <a:lnTo>
                  <a:pt x="4181" y="7332"/>
                </a:lnTo>
                <a:cubicBezTo>
                  <a:pt x="4181" y="7344"/>
                  <a:pt x="4183" y="7382"/>
                  <a:pt x="4140" y="7408"/>
                </a:cubicBezTo>
                <a:cubicBezTo>
                  <a:pt x="4124" y="7418"/>
                  <a:pt x="4107" y="7421"/>
                  <a:pt x="4091" y="7421"/>
                </a:cubicBezTo>
                <a:cubicBezTo>
                  <a:pt x="4057" y="7421"/>
                  <a:pt x="4027" y="7405"/>
                  <a:pt x="4019" y="7403"/>
                </a:cubicBezTo>
                <a:cubicBezTo>
                  <a:pt x="3727" y="7294"/>
                  <a:pt x="3423" y="7239"/>
                  <a:pt x="3121" y="7239"/>
                </a:cubicBezTo>
                <a:cubicBezTo>
                  <a:pt x="2759" y="7239"/>
                  <a:pt x="2400" y="7317"/>
                  <a:pt x="2062" y="7472"/>
                </a:cubicBezTo>
                <a:cubicBezTo>
                  <a:pt x="1" y="8406"/>
                  <a:pt x="103" y="11420"/>
                  <a:pt x="2218" y="12218"/>
                </a:cubicBezTo>
                <a:lnTo>
                  <a:pt x="3408" y="12700"/>
                </a:lnTo>
                <a:cubicBezTo>
                  <a:pt x="3512" y="12741"/>
                  <a:pt x="3549" y="12823"/>
                  <a:pt x="3561" y="12870"/>
                </a:cubicBezTo>
                <a:cubicBezTo>
                  <a:pt x="3577" y="12924"/>
                  <a:pt x="3581" y="13005"/>
                  <a:pt x="3523" y="13085"/>
                </a:cubicBezTo>
                <a:cubicBezTo>
                  <a:pt x="3271" y="13436"/>
                  <a:pt x="2925" y="13777"/>
                  <a:pt x="2495" y="14101"/>
                </a:cubicBezTo>
                <a:cubicBezTo>
                  <a:pt x="1625" y="14761"/>
                  <a:pt x="1145" y="15767"/>
                  <a:pt x="1173" y="16862"/>
                </a:cubicBezTo>
                <a:cubicBezTo>
                  <a:pt x="1200" y="17952"/>
                  <a:pt x="1759" y="18968"/>
                  <a:pt x="2662" y="19579"/>
                </a:cubicBezTo>
                <a:cubicBezTo>
                  <a:pt x="5106" y="21233"/>
                  <a:pt x="7942" y="22057"/>
                  <a:pt x="10928" y="22057"/>
                </a:cubicBezTo>
                <a:cubicBezTo>
                  <a:pt x="10931" y="22057"/>
                  <a:pt x="10933" y="22057"/>
                  <a:pt x="10936" y="22057"/>
                </a:cubicBezTo>
                <a:cubicBezTo>
                  <a:pt x="10938" y="22057"/>
                  <a:pt x="10941" y="22057"/>
                  <a:pt x="10944" y="22057"/>
                </a:cubicBezTo>
                <a:cubicBezTo>
                  <a:pt x="13933" y="22057"/>
                  <a:pt x="16776" y="21231"/>
                  <a:pt x="19230" y="19587"/>
                </a:cubicBezTo>
                <a:cubicBezTo>
                  <a:pt x="21138" y="18343"/>
                  <a:pt x="21234" y="15430"/>
                  <a:pt x="19386" y="14086"/>
                </a:cubicBezTo>
                <a:cubicBezTo>
                  <a:pt x="18964" y="13766"/>
                  <a:pt x="18623" y="13432"/>
                  <a:pt x="18370" y="13089"/>
                </a:cubicBezTo>
                <a:cubicBezTo>
                  <a:pt x="18312" y="13008"/>
                  <a:pt x="18317" y="12927"/>
                  <a:pt x="18333" y="12873"/>
                </a:cubicBezTo>
                <a:cubicBezTo>
                  <a:pt x="18347" y="12828"/>
                  <a:pt x="18384" y="12742"/>
                  <a:pt x="18489" y="12701"/>
                </a:cubicBezTo>
                <a:lnTo>
                  <a:pt x="19712" y="12219"/>
                </a:lnTo>
                <a:cubicBezTo>
                  <a:pt x="21031" y="11722"/>
                  <a:pt x="21702" y="10242"/>
                  <a:pt x="21211" y="8917"/>
                </a:cubicBezTo>
                <a:cubicBezTo>
                  <a:pt x="20971" y="8272"/>
                  <a:pt x="20495" y="7759"/>
                  <a:pt x="19872" y="7472"/>
                </a:cubicBezTo>
                <a:cubicBezTo>
                  <a:pt x="19534" y="7317"/>
                  <a:pt x="19173" y="7239"/>
                  <a:pt x="18812" y="7239"/>
                </a:cubicBezTo>
                <a:cubicBezTo>
                  <a:pt x="18509" y="7239"/>
                  <a:pt x="18205" y="7294"/>
                  <a:pt x="17914" y="7403"/>
                </a:cubicBezTo>
                <a:cubicBezTo>
                  <a:pt x="17897" y="7414"/>
                  <a:pt x="17874" y="7421"/>
                  <a:pt x="17848" y="7421"/>
                </a:cubicBezTo>
                <a:cubicBezTo>
                  <a:pt x="17784" y="7421"/>
                  <a:pt x="17709" y="7383"/>
                  <a:pt x="17709" y="7290"/>
                </a:cubicBezTo>
                <a:lnTo>
                  <a:pt x="17709" y="6426"/>
                </a:lnTo>
                <a:cubicBezTo>
                  <a:pt x="17709" y="4455"/>
                  <a:pt x="16856" y="2760"/>
                  <a:pt x="15247" y="1523"/>
                </a:cubicBezTo>
                <a:cubicBezTo>
                  <a:pt x="13951" y="508"/>
                  <a:pt x="12444" y="1"/>
                  <a:pt x="10937"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2014;p75">
            <a:extLst>
              <a:ext uri="{FF2B5EF4-FFF2-40B4-BE49-F238E27FC236}">
                <a16:creationId xmlns:a16="http://schemas.microsoft.com/office/drawing/2014/main" id="{6150E622-A486-C5E0-31E4-3FFAA721B176}"/>
              </a:ext>
            </a:extLst>
          </p:cNvPr>
          <p:cNvSpPr/>
          <p:nvPr/>
        </p:nvSpPr>
        <p:spPr>
          <a:xfrm>
            <a:off x="7711876" y="1771506"/>
            <a:ext cx="375000" cy="290101"/>
          </a:xfrm>
          <a:custGeom>
            <a:avLst/>
            <a:gdLst/>
            <a:ahLst/>
            <a:cxnLst/>
            <a:rect l="l" t="t" r="r" b="b"/>
            <a:pathLst>
              <a:path w="22275" h="17232" extrusionOk="0">
                <a:moveTo>
                  <a:pt x="10022" y="6235"/>
                </a:moveTo>
                <a:cubicBezTo>
                  <a:pt x="10089" y="6235"/>
                  <a:pt x="10166" y="6251"/>
                  <a:pt x="10245" y="6299"/>
                </a:cubicBezTo>
                <a:lnTo>
                  <a:pt x="13517" y="8245"/>
                </a:lnTo>
                <a:cubicBezTo>
                  <a:pt x="13796" y="8411"/>
                  <a:pt x="13796" y="8797"/>
                  <a:pt x="13517" y="8964"/>
                </a:cubicBezTo>
                <a:lnTo>
                  <a:pt x="10245" y="10910"/>
                </a:lnTo>
                <a:cubicBezTo>
                  <a:pt x="10166" y="10957"/>
                  <a:pt x="10091" y="10972"/>
                  <a:pt x="10024" y="10972"/>
                </a:cubicBezTo>
                <a:cubicBezTo>
                  <a:pt x="9923" y="10972"/>
                  <a:pt x="9842" y="10936"/>
                  <a:pt x="9802" y="10913"/>
                </a:cubicBezTo>
                <a:cubicBezTo>
                  <a:pt x="9722" y="10868"/>
                  <a:pt x="9587" y="10761"/>
                  <a:pt x="9587" y="10549"/>
                </a:cubicBezTo>
                <a:lnTo>
                  <a:pt x="9587" y="6657"/>
                </a:lnTo>
                <a:cubicBezTo>
                  <a:pt x="9587" y="6447"/>
                  <a:pt x="9722" y="6340"/>
                  <a:pt x="9802" y="6294"/>
                </a:cubicBezTo>
                <a:cubicBezTo>
                  <a:pt x="9840" y="6272"/>
                  <a:pt x="9921" y="6235"/>
                  <a:pt x="10022" y="6235"/>
                </a:cubicBezTo>
                <a:close/>
                <a:moveTo>
                  <a:pt x="10020" y="4511"/>
                </a:moveTo>
                <a:cubicBezTo>
                  <a:pt x="9653" y="4511"/>
                  <a:pt x="9285" y="4607"/>
                  <a:pt x="8949" y="4798"/>
                </a:cubicBezTo>
                <a:cubicBezTo>
                  <a:pt x="8268" y="5185"/>
                  <a:pt x="7863" y="5880"/>
                  <a:pt x="7863" y="6660"/>
                </a:cubicBezTo>
                <a:lnTo>
                  <a:pt x="7863" y="10551"/>
                </a:lnTo>
                <a:cubicBezTo>
                  <a:pt x="7836" y="11706"/>
                  <a:pt x="8852" y="12699"/>
                  <a:pt x="9992" y="12699"/>
                </a:cubicBezTo>
                <a:cubicBezTo>
                  <a:pt x="10001" y="12699"/>
                  <a:pt x="10011" y="12699"/>
                  <a:pt x="10021" y="12699"/>
                </a:cubicBezTo>
                <a:cubicBezTo>
                  <a:pt x="10400" y="12699"/>
                  <a:pt x="10781" y="12596"/>
                  <a:pt x="11125" y="12391"/>
                </a:cubicBezTo>
                <a:lnTo>
                  <a:pt x="14396" y="10446"/>
                </a:lnTo>
                <a:cubicBezTo>
                  <a:pt x="15787" y="9648"/>
                  <a:pt x="15787" y="7563"/>
                  <a:pt x="14396" y="6764"/>
                </a:cubicBezTo>
                <a:lnTo>
                  <a:pt x="11125" y="4819"/>
                </a:lnTo>
                <a:cubicBezTo>
                  <a:pt x="10781" y="4614"/>
                  <a:pt x="10401" y="4511"/>
                  <a:pt x="10020" y="4511"/>
                </a:cubicBezTo>
                <a:close/>
                <a:moveTo>
                  <a:pt x="11138" y="1722"/>
                </a:moveTo>
                <a:cubicBezTo>
                  <a:pt x="13874" y="1722"/>
                  <a:pt x="16278" y="1901"/>
                  <a:pt x="17812" y="2051"/>
                </a:cubicBezTo>
                <a:cubicBezTo>
                  <a:pt x="19007" y="2169"/>
                  <a:pt x="19959" y="3080"/>
                  <a:pt x="20129" y="4268"/>
                </a:cubicBezTo>
                <a:cubicBezTo>
                  <a:pt x="20336" y="5741"/>
                  <a:pt x="20443" y="7203"/>
                  <a:pt x="20443" y="8615"/>
                </a:cubicBezTo>
                <a:cubicBezTo>
                  <a:pt x="20443" y="10025"/>
                  <a:pt x="20336" y="11487"/>
                  <a:pt x="20129" y="12960"/>
                </a:cubicBezTo>
                <a:cubicBezTo>
                  <a:pt x="19959" y="14148"/>
                  <a:pt x="19007" y="15061"/>
                  <a:pt x="17812" y="15178"/>
                </a:cubicBezTo>
                <a:cubicBezTo>
                  <a:pt x="16278" y="15327"/>
                  <a:pt x="13874" y="15506"/>
                  <a:pt x="11138" y="15506"/>
                </a:cubicBezTo>
                <a:cubicBezTo>
                  <a:pt x="8402" y="15506"/>
                  <a:pt x="5998" y="15328"/>
                  <a:pt x="4464" y="15178"/>
                </a:cubicBezTo>
                <a:cubicBezTo>
                  <a:pt x="3267" y="15061"/>
                  <a:pt x="2316" y="14148"/>
                  <a:pt x="2147" y="12960"/>
                </a:cubicBezTo>
                <a:cubicBezTo>
                  <a:pt x="1940" y="11487"/>
                  <a:pt x="1833" y="10025"/>
                  <a:pt x="1833" y="8615"/>
                </a:cubicBezTo>
                <a:cubicBezTo>
                  <a:pt x="1833" y="7203"/>
                  <a:pt x="1940" y="5741"/>
                  <a:pt x="2147" y="4268"/>
                </a:cubicBezTo>
                <a:cubicBezTo>
                  <a:pt x="2316" y="3080"/>
                  <a:pt x="3269" y="2169"/>
                  <a:pt x="4464" y="2051"/>
                </a:cubicBezTo>
                <a:cubicBezTo>
                  <a:pt x="5998" y="1901"/>
                  <a:pt x="8402" y="1722"/>
                  <a:pt x="11138" y="1722"/>
                </a:cubicBezTo>
                <a:close/>
                <a:moveTo>
                  <a:pt x="11138" y="1"/>
                </a:moveTo>
                <a:cubicBezTo>
                  <a:pt x="8332" y="1"/>
                  <a:pt x="5870" y="183"/>
                  <a:pt x="4296" y="338"/>
                </a:cubicBezTo>
                <a:cubicBezTo>
                  <a:pt x="2306" y="534"/>
                  <a:pt x="722" y="2051"/>
                  <a:pt x="442" y="4028"/>
                </a:cubicBezTo>
                <a:cubicBezTo>
                  <a:pt x="1" y="7161"/>
                  <a:pt x="1" y="10072"/>
                  <a:pt x="442" y="13203"/>
                </a:cubicBezTo>
                <a:cubicBezTo>
                  <a:pt x="722" y="15182"/>
                  <a:pt x="2306" y="16698"/>
                  <a:pt x="4296" y="16895"/>
                </a:cubicBezTo>
                <a:cubicBezTo>
                  <a:pt x="5867" y="17048"/>
                  <a:pt x="8332" y="17231"/>
                  <a:pt x="11138" y="17231"/>
                </a:cubicBezTo>
                <a:cubicBezTo>
                  <a:pt x="13944" y="17231"/>
                  <a:pt x="16407" y="17047"/>
                  <a:pt x="17978" y="16895"/>
                </a:cubicBezTo>
                <a:cubicBezTo>
                  <a:pt x="19968" y="16698"/>
                  <a:pt x="21553" y="15182"/>
                  <a:pt x="21834" y="13203"/>
                </a:cubicBezTo>
                <a:cubicBezTo>
                  <a:pt x="22275" y="10072"/>
                  <a:pt x="22275" y="7161"/>
                  <a:pt x="21834" y="4028"/>
                </a:cubicBezTo>
                <a:cubicBezTo>
                  <a:pt x="21553" y="2051"/>
                  <a:pt x="19968" y="534"/>
                  <a:pt x="17978" y="338"/>
                </a:cubicBezTo>
                <a:cubicBezTo>
                  <a:pt x="16407" y="183"/>
                  <a:pt x="13944" y="1"/>
                  <a:pt x="11138" y="1"/>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8" name="Picture 57">
            <a:extLst>
              <a:ext uri="{FF2B5EF4-FFF2-40B4-BE49-F238E27FC236}">
                <a16:creationId xmlns:a16="http://schemas.microsoft.com/office/drawing/2014/main" id="{F5CFDDED-53B0-36DE-CFD9-339E69ADEEAC}"/>
              </a:ext>
            </a:extLst>
          </p:cNvPr>
          <p:cNvPicPr>
            <a:picLocks noChangeAspect="1"/>
          </p:cNvPicPr>
          <p:nvPr/>
        </p:nvPicPr>
        <p:blipFill>
          <a:blip r:embed="rId3"/>
          <a:stretch>
            <a:fillRect/>
          </a:stretch>
        </p:blipFill>
        <p:spPr>
          <a:xfrm rot="10800000" flipH="1" flipV="1">
            <a:off x="7609172" y="728910"/>
            <a:ext cx="547466" cy="302318"/>
          </a:xfrm>
          <a:prstGeom prst="rect">
            <a:avLst/>
          </a:prstGeom>
        </p:spPr>
      </p:pic>
    </p:spTree>
    <p:extLst>
      <p:ext uri="{BB962C8B-B14F-4D97-AF65-F5344CB8AC3E}">
        <p14:creationId xmlns:p14="http://schemas.microsoft.com/office/powerpoint/2010/main" val="4046951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p45"/>
          <p:cNvSpPr/>
          <p:nvPr/>
        </p:nvSpPr>
        <p:spPr>
          <a:xfrm>
            <a:off x="5402136" y="1101181"/>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45"/>
          <p:cNvSpPr txBox="1">
            <a:spLocks noGrp="1"/>
          </p:cNvSpPr>
          <p:nvPr>
            <p:ph type="title"/>
          </p:nvPr>
        </p:nvSpPr>
        <p:spPr>
          <a:xfrm>
            <a:off x="4073119" y="3206056"/>
            <a:ext cx="43602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GIỚI THIỆU</a:t>
            </a:r>
            <a:endParaRPr dirty="0">
              <a:latin typeface="+mj-lt"/>
            </a:endParaRPr>
          </a:p>
        </p:txBody>
      </p:sp>
      <p:sp>
        <p:nvSpPr>
          <p:cNvPr id="1253" name="Google Shape;1253;p45"/>
          <p:cNvSpPr txBox="1">
            <a:spLocks noGrp="1"/>
          </p:cNvSpPr>
          <p:nvPr>
            <p:ph type="title" idx="2"/>
          </p:nvPr>
        </p:nvSpPr>
        <p:spPr>
          <a:xfrm>
            <a:off x="5478069" y="1260406"/>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01</a:t>
            </a:r>
            <a:endParaRPr/>
          </a:p>
        </p:txBody>
      </p:sp>
      <p:cxnSp>
        <p:nvCxnSpPr>
          <p:cNvPr id="1255" name="Google Shape;1255;p45"/>
          <p:cNvCxnSpPr>
            <a:cxnSpLocks/>
          </p:cNvCxnSpPr>
          <p:nvPr/>
        </p:nvCxnSpPr>
        <p:spPr>
          <a:xfrm>
            <a:off x="6253119" y="2873553"/>
            <a:ext cx="0" cy="453600"/>
          </a:xfrm>
          <a:prstGeom prst="straightConnector1">
            <a:avLst/>
          </a:prstGeom>
          <a:noFill/>
          <a:ln w="9525" cap="rnd" cmpd="sng">
            <a:solidFill>
              <a:schemeClr val="accent4"/>
            </a:solidFill>
            <a:prstDash val="solid"/>
            <a:round/>
            <a:headEnd type="none" w="med" len="med"/>
            <a:tailEnd type="none" w="med" len="med"/>
          </a:ln>
        </p:spPr>
      </p:cxnSp>
      <p:grpSp>
        <p:nvGrpSpPr>
          <p:cNvPr id="1257" name="Google Shape;1257;p45"/>
          <p:cNvGrpSpPr/>
          <p:nvPr/>
        </p:nvGrpSpPr>
        <p:grpSpPr>
          <a:xfrm>
            <a:off x="-565027" y="705875"/>
            <a:ext cx="4072362" cy="3732199"/>
            <a:chOff x="-2371508" y="0"/>
            <a:chExt cx="5715596" cy="5238174"/>
          </a:xfrm>
        </p:grpSpPr>
        <p:sp>
          <p:nvSpPr>
            <p:cNvPr id="1258" name="Google Shape;1258;p45"/>
            <p:cNvSpPr/>
            <p:nvPr/>
          </p:nvSpPr>
          <p:spPr>
            <a:xfrm>
              <a:off x="-2371508" y="2729198"/>
              <a:ext cx="5106709" cy="2466918"/>
            </a:xfrm>
            <a:custGeom>
              <a:avLst/>
              <a:gdLst/>
              <a:ahLst/>
              <a:cxnLst/>
              <a:rect l="l" t="t" r="r" b="b"/>
              <a:pathLst>
                <a:path w="55004" h="26571" extrusionOk="0">
                  <a:moveTo>
                    <a:pt x="18277" y="4"/>
                  </a:moveTo>
                  <a:lnTo>
                    <a:pt x="16471" y="48"/>
                  </a:lnTo>
                  <a:cubicBezTo>
                    <a:pt x="15874" y="36"/>
                    <a:pt x="15327" y="143"/>
                    <a:pt x="14977" y="371"/>
                  </a:cubicBezTo>
                  <a:lnTo>
                    <a:pt x="692" y="9722"/>
                  </a:lnTo>
                  <a:cubicBezTo>
                    <a:pt x="1" y="10175"/>
                    <a:pt x="332" y="10931"/>
                    <a:pt x="1430" y="11410"/>
                  </a:cubicBezTo>
                  <a:lnTo>
                    <a:pt x="34735" y="26162"/>
                  </a:lnTo>
                  <a:cubicBezTo>
                    <a:pt x="35395" y="26449"/>
                    <a:pt x="36180" y="26571"/>
                    <a:pt x="36850" y="26527"/>
                  </a:cubicBezTo>
                  <a:lnTo>
                    <a:pt x="36854" y="26528"/>
                  </a:lnTo>
                  <a:lnTo>
                    <a:pt x="38036" y="26499"/>
                  </a:lnTo>
                  <a:lnTo>
                    <a:pt x="38036" y="26499"/>
                  </a:lnTo>
                  <a:lnTo>
                    <a:pt x="38491" y="26490"/>
                  </a:lnTo>
                  <a:cubicBezTo>
                    <a:pt x="38654" y="26493"/>
                    <a:pt x="38815" y="26491"/>
                    <a:pt x="38970" y="26478"/>
                  </a:cubicBezTo>
                  <a:lnTo>
                    <a:pt x="38975" y="26478"/>
                  </a:lnTo>
                  <a:lnTo>
                    <a:pt x="38975" y="26478"/>
                  </a:lnTo>
                  <a:cubicBezTo>
                    <a:pt x="39065" y="26470"/>
                    <a:pt x="39152" y="26458"/>
                    <a:pt x="39237" y="26445"/>
                  </a:cubicBezTo>
                  <a:cubicBezTo>
                    <a:pt x="39250" y="26442"/>
                    <a:pt x="39263" y="26439"/>
                    <a:pt x="39277" y="26437"/>
                  </a:cubicBezTo>
                  <a:cubicBezTo>
                    <a:pt x="39333" y="26427"/>
                    <a:pt x="39390" y="26415"/>
                    <a:pt x="39444" y="26402"/>
                  </a:cubicBezTo>
                  <a:cubicBezTo>
                    <a:pt x="39463" y="26397"/>
                    <a:pt x="39482" y="26392"/>
                    <a:pt x="39501" y="26386"/>
                  </a:cubicBezTo>
                  <a:cubicBezTo>
                    <a:pt x="39549" y="26374"/>
                    <a:pt x="39594" y="26361"/>
                    <a:pt x="39638" y="26347"/>
                  </a:cubicBezTo>
                  <a:cubicBezTo>
                    <a:pt x="39660" y="26338"/>
                    <a:pt x="39679" y="26333"/>
                    <a:pt x="39700" y="26327"/>
                  </a:cubicBezTo>
                  <a:cubicBezTo>
                    <a:pt x="39743" y="26311"/>
                    <a:pt x="39784" y="26294"/>
                    <a:pt x="39823" y="26275"/>
                  </a:cubicBezTo>
                  <a:cubicBezTo>
                    <a:pt x="39840" y="26267"/>
                    <a:pt x="39858" y="26260"/>
                    <a:pt x="39874" y="26253"/>
                  </a:cubicBezTo>
                  <a:cubicBezTo>
                    <a:pt x="39929" y="26225"/>
                    <a:pt x="39981" y="26198"/>
                    <a:pt x="40028" y="26166"/>
                  </a:cubicBezTo>
                  <a:lnTo>
                    <a:pt x="54313" y="16816"/>
                  </a:lnTo>
                  <a:cubicBezTo>
                    <a:pt x="55004" y="16363"/>
                    <a:pt x="54672" y="15608"/>
                    <a:pt x="53574" y="15126"/>
                  </a:cubicBezTo>
                  <a:lnTo>
                    <a:pt x="20270" y="376"/>
                  </a:lnTo>
                  <a:cubicBezTo>
                    <a:pt x="20203" y="347"/>
                    <a:pt x="20134" y="319"/>
                    <a:pt x="20066" y="293"/>
                  </a:cubicBezTo>
                  <a:cubicBezTo>
                    <a:pt x="20033" y="282"/>
                    <a:pt x="20001" y="271"/>
                    <a:pt x="19967" y="259"/>
                  </a:cubicBezTo>
                  <a:cubicBezTo>
                    <a:pt x="19930" y="247"/>
                    <a:pt x="19895" y="234"/>
                    <a:pt x="19858" y="221"/>
                  </a:cubicBezTo>
                  <a:cubicBezTo>
                    <a:pt x="19811" y="205"/>
                    <a:pt x="19765" y="193"/>
                    <a:pt x="19718" y="180"/>
                  </a:cubicBezTo>
                  <a:cubicBezTo>
                    <a:pt x="19693" y="174"/>
                    <a:pt x="19669" y="167"/>
                    <a:pt x="19646" y="160"/>
                  </a:cubicBezTo>
                  <a:cubicBezTo>
                    <a:pt x="19590" y="145"/>
                    <a:pt x="19532" y="133"/>
                    <a:pt x="19478" y="120"/>
                  </a:cubicBezTo>
                  <a:cubicBezTo>
                    <a:pt x="19462" y="116"/>
                    <a:pt x="19448" y="112"/>
                    <a:pt x="19432" y="109"/>
                  </a:cubicBezTo>
                  <a:cubicBezTo>
                    <a:pt x="19369" y="96"/>
                    <a:pt x="19305" y="84"/>
                    <a:pt x="19241" y="72"/>
                  </a:cubicBezTo>
                  <a:cubicBezTo>
                    <a:pt x="19233" y="72"/>
                    <a:pt x="19226" y="71"/>
                    <a:pt x="19220" y="68"/>
                  </a:cubicBezTo>
                  <a:cubicBezTo>
                    <a:pt x="19150" y="56"/>
                    <a:pt x="19081" y="47"/>
                    <a:pt x="19012" y="39"/>
                  </a:cubicBezTo>
                  <a:cubicBezTo>
                    <a:pt x="19009" y="39"/>
                    <a:pt x="19008" y="37"/>
                    <a:pt x="19006" y="37"/>
                  </a:cubicBezTo>
                  <a:cubicBezTo>
                    <a:pt x="18860" y="19"/>
                    <a:pt x="18718" y="8"/>
                    <a:pt x="18578" y="5"/>
                  </a:cubicBezTo>
                  <a:lnTo>
                    <a:pt x="18578" y="5"/>
                  </a:lnTo>
                  <a:lnTo>
                    <a:pt x="18578" y="5"/>
                  </a:lnTo>
                  <a:cubicBezTo>
                    <a:pt x="18501" y="2"/>
                    <a:pt x="18423" y="2"/>
                    <a:pt x="18347" y="2"/>
                  </a:cubicBezTo>
                  <a:lnTo>
                    <a:pt x="18346" y="0"/>
                  </a:lnTo>
                  <a:lnTo>
                    <a:pt x="18285" y="2"/>
                  </a:lnTo>
                  <a:lnTo>
                    <a:pt x="18309" y="2"/>
                  </a:lnTo>
                </a:path>
              </a:pathLst>
            </a:custGeom>
            <a:gradFill>
              <a:gsLst>
                <a:gs pos="0">
                  <a:srgbClr val="748BFF">
                    <a:alpha val="0"/>
                  </a:srgbClr>
                </a:gs>
                <a:gs pos="50000">
                  <a:srgbClr val="F3F3F3">
                    <a:alpha val="0"/>
                  </a:srgbClr>
                </a:gs>
                <a:gs pos="100000">
                  <a:schemeClr val="dk1"/>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45"/>
            <p:cNvSpPr/>
            <p:nvPr/>
          </p:nvSpPr>
          <p:spPr>
            <a:xfrm>
              <a:off x="297621" y="34723"/>
              <a:ext cx="2527544" cy="5203451"/>
            </a:xfrm>
            <a:custGeom>
              <a:avLst/>
              <a:gdLst/>
              <a:ahLst/>
              <a:cxnLst/>
              <a:rect l="l" t="t" r="r" b="b"/>
              <a:pathLst>
                <a:path w="27224" h="56046" extrusionOk="0">
                  <a:moveTo>
                    <a:pt x="8927" y="54398"/>
                  </a:moveTo>
                  <a:lnTo>
                    <a:pt x="241" y="13530"/>
                  </a:lnTo>
                  <a:cubicBezTo>
                    <a:pt x="0" y="12399"/>
                    <a:pt x="409" y="11087"/>
                    <a:pt x="1152" y="10599"/>
                  </a:cubicBezTo>
                  <a:lnTo>
                    <a:pt x="16516" y="489"/>
                  </a:lnTo>
                  <a:cubicBezTo>
                    <a:pt x="17260" y="0"/>
                    <a:pt x="18055" y="518"/>
                    <a:pt x="18297" y="1649"/>
                  </a:cubicBezTo>
                  <a:lnTo>
                    <a:pt x="26984" y="42516"/>
                  </a:lnTo>
                  <a:cubicBezTo>
                    <a:pt x="27223" y="43647"/>
                    <a:pt x="26816" y="44958"/>
                    <a:pt x="26072" y="45447"/>
                  </a:cubicBezTo>
                  <a:lnTo>
                    <a:pt x="10709" y="55557"/>
                  </a:lnTo>
                  <a:cubicBezTo>
                    <a:pt x="9964" y="56046"/>
                    <a:pt x="9167" y="55526"/>
                    <a:pt x="8927" y="54398"/>
                  </a:cubicBezTo>
                  <a:close/>
                </a:path>
              </a:pathLst>
            </a:custGeom>
            <a:gradFill>
              <a:gsLst>
                <a:gs pos="0">
                  <a:schemeClr val="accent2"/>
                </a:gs>
                <a:gs pos="50000">
                  <a:schemeClr val="accent3"/>
                </a:gs>
                <a:gs pos="100000">
                  <a:schemeClr val="lt2"/>
                </a:gs>
              </a:gsLst>
              <a:lin ang="16200038"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45"/>
            <p:cNvSpPr/>
            <p:nvPr/>
          </p:nvSpPr>
          <p:spPr>
            <a:xfrm>
              <a:off x="1176376" y="80309"/>
              <a:ext cx="1648511" cy="5139018"/>
            </a:xfrm>
            <a:custGeom>
              <a:avLst/>
              <a:gdLst/>
              <a:ahLst/>
              <a:cxnLst/>
              <a:rect l="l" t="t" r="r" b="b"/>
              <a:pathLst>
                <a:path w="17756" h="55352" extrusionOk="0">
                  <a:moveTo>
                    <a:pt x="8170" y="0"/>
                  </a:moveTo>
                  <a:cubicBezTo>
                    <a:pt x="8417" y="230"/>
                    <a:pt x="8612" y="590"/>
                    <a:pt x="8710" y="1058"/>
                  </a:cubicBezTo>
                  <a:lnTo>
                    <a:pt x="17396" y="41925"/>
                  </a:lnTo>
                  <a:cubicBezTo>
                    <a:pt x="17637" y="43056"/>
                    <a:pt x="17229" y="44367"/>
                    <a:pt x="16485" y="44856"/>
                  </a:cubicBezTo>
                  <a:lnTo>
                    <a:pt x="1122" y="54967"/>
                  </a:lnTo>
                  <a:cubicBezTo>
                    <a:pt x="733" y="55221"/>
                    <a:pt x="332" y="55201"/>
                    <a:pt x="1" y="54962"/>
                  </a:cubicBezTo>
                  <a:cubicBezTo>
                    <a:pt x="351" y="55290"/>
                    <a:pt x="805" y="55352"/>
                    <a:pt x="1241" y="55065"/>
                  </a:cubicBezTo>
                  <a:lnTo>
                    <a:pt x="16604" y="44955"/>
                  </a:lnTo>
                  <a:cubicBezTo>
                    <a:pt x="17347" y="44466"/>
                    <a:pt x="17756" y="43153"/>
                    <a:pt x="17515" y="42024"/>
                  </a:cubicBezTo>
                  <a:lnTo>
                    <a:pt x="8829" y="1156"/>
                  </a:lnTo>
                  <a:cubicBezTo>
                    <a:pt x="8714" y="616"/>
                    <a:pt x="8471" y="218"/>
                    <a:pt x="817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45"/>
            <p:cNvSpPr/>
            <p:nvPr/>
          </p:nvSpPr>
          <p:spPr>
            <a:xfrm>
              <a:off x="187417" y="0"/>
              <a:ext cx="1735598" cy="5206143"/>
            </a:xfrm>
            <a:custGeom>
              <a:avLst/>
              <a:gdLst/>
              <a:ahLst/>
              <a:cxnLst/>
              <a:rect l="l" t="t" r="r" b="b"/>
              <a:pathLst>
                <a:path w="18694" h="56075" extrusionOk="0">
                  <a:moveTo>
                    <a:pt x="16514" y="249"/>
                  </a:moveTo>
                  <a:lnTo>
                    <a:pt x="1151" y="10359"/>
                  </a:lnTo>
                  <a:cubicBezTo>
                    <a:pt x="409" y="10848"/>
                    <a:pt x="0" y="12162"/>
                    <a:pt x="242" y="13290"/>
                  </a:cubicBezTo>
                  <a:lnTo>
                    <a:pt x="8929" y="54157"/>
                  </a:lnTo>
                  <a:cubicBezTo>
                    <a:pt x="9073" y="54835"/>
                    <a:pt x="9417" y="55291"/>
                    <a:pt x="9829" y="55443"/>
                  </a:cubicBezTo>
                  <a:lnTo>
                    <a:pt x="9829" y="55446"/>
                  </a:lnTo>
                  <a:lnTo>
                    <a:pt x="10779" y="55930"/>
                  </a:lnTo>
                  <a:cubicBezTo>
                    <a:pt x="10474" y="55714"/>
                    <a:pt x="10230" y="55314"/>
                    <a:pt x="10114" y="54769"/>
                  </a:cubicBezTo>
                  <a:lnTo>
                    <a:pt x="1426" y="13902"/>
                  </a:lnTo>
                  <a:cubicBezTo>
                    <a:pt x="1187" y="12772"/>
                    <a:pt x="1596" y="11460"/>
                    <a:pt x="2339" y="10972"/>
                  </a:cubicBezTo>
                  <a:lnTo>
                    <a:pt x="17703" y="861"/>
                  </a:lnTo>
                  <a:cubicBezTo>
                    <a:pt x="18027" y="647"/>
                    <a:pt x="18363" y="626"/>
                    <a:pt x="18658" y="764"/>
                  </a:cubicBezTo>
                  <a:lnTo>
                    <a:pt x="17609" y="232"/>
                  </a:lnTo>
                  <a:cubicBezTo>
                    <a:pt x="17281" y="12"/>
                    <a:pt x="16892" y="0"/>
                    <a:pt x="16514" y="249"/>
                  </a:cubicBezTo>
                  <a:close/>
                  <a:moveTo>
                    <a:pt x="11056" y="56073"/>
                  </a:moveTo>
                  <a:lnTo>
                    <a:pt x="11060" y="56074"/>
                  </a:lnTo>
                  <a:lnTo>
                    <a:pt x="11060" y="56074"/>
                  </a:lnTo>
                  <a:cubicBezTo>
                    <a:pt x="11058" y="56074"/>
                    <a:pt x="11058" y="56073"/>
                    <a:pt x="11056" y="56073"/>
                  </a:cubicBezTo>
                  <a:close/>
                  <a:moveTo>
                    <a:pt x="18659" y="766"/>
                  </a:moveTo>
                  <a:cubicBezTo>
                    <a:pt x="18671" y="772"/>
                    <a:pt x="18683" y="779"/>
                    <a:pt x="18693" y="785"/>
                  </a:cubicBezTo>
                  <a:lnTo>
                    <a:pt x="18693" y="783"/>
                  </a:lnTo>
                  <a:close/>
                </a:path>
              </a:pathLst>
            </a:custGeom>
            <a:gradFill>
              <a:gsLst>
                <a:gs pos="0">
                  <a:schemeClr val="accent2"/>
                </a:gs>
                <a:gs pos="50000">
                  <a:schemeClr val="accent3"/>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45"/>
            <p:cNvSpPr/>
            <p:nvPr/>
          </p:nvSpPr>
          <p:spPr>
            <a:xfrm>
              <a:off x="282952" y="53941"/>
              <a:ext cx="1640063" cy="5152202"/>
            </a:xfrm>
            <a:custGeom>
              <a:avLst/>
              <a:gdLst/>
              <a:ahLst/>
              <a:cxnLst/>
              <a:rect l="l" t="t" r="r" b="b"/>
              <a:pathLst>
                <a:path w="17665" h="55494" extrusionOk="0">
                  <a:moveTo>
                    <a:pt x="10031" y="55493"/>
                  </a:moveTo>
                  <a:lnTo>
                    <a:pt x="10031" y="55493"/>
                  </a:lnTo>
                  <a:cubicBezTo>
                    <a:pt x="10029" y="55493"/>
                    <a:pt x="10029" y="55492"/>
                    <a:pt x="10027" y="55492"/>
                  </a:cubicBezTo>
                  <a:close/>
                  <a:moveTo>
                    <a:pt x="16515" y="229"/>
                  </a:moveTo>
                  <a:lnTo>
                    <a:pt x="1152" y="10339"/>
                  </a:lnTo>
                  <a:cubicBezTo>
                    <a:pt x="408" y="10830"/>
                    <a:pt x="1" y="12142"/>
                    <a:pt x="240" y="13270"/>
                  </a:cubicBezTo>
                  <a:lnTo>
                    <a:pt x="8927" y="54140"/>
                  </a:lnTo>
                  <a:cubicBezTo>
                    <a:pt x="9028" y="54617"/>
                    <a:pt x="9230" y="54985"/>
                    <a:pt x="9485" y="55213"/>
                  </a:cubicBezTo>
                  <a:lnTo>
                    <a:pt x="9749" y="55348"/>
                  </a:lnTo>
                  <a:cubicBezTo>
                    <a:pt x="9444" y="55132"/>
                    <a:pt x="9199" y="54731"/>
                    <a:pt x="9084" y="54187"/>
                  </a:cubicBezTo>
                  <a:lnTo>
                    <a:pt x="396" y="13320"/>
                  </a:lnTo>
                  <a:cubicBezTo>
                    <a:pt x="157" y="12190"/>
                    <a:pt x="565" y="10878"/>
                    <a:pt x="1308" y="10389"/>
                  </a:cubicBezTo>
                  <a:lnTo>
                    <a:pt x="16673" y="278"/>
                  </a:lnTo>
                  <a:cubicBezTo>
                    <a:pt x="16924" y="114"/>
                    <a:pt x="17182" y="64"/>
                    <a:pt x="17424" y="115"/>
                  </a:cubicBezTo>
                  <a:cubicBezTo>
                    <a:pt x="17139" y="0"/>
                    <a:pt x="16823" y="28"/>
                    <a:pt x="16515" y="229"/>
                  </a:cubicBezTo>
                  <a:close/>
                  <a:moveTo>
                    <a:pt x="17630" y="185"/>
                  </a:moveTo>
                  <a:cubicBezTo>
                    <a:pt x="17642" y="191"/>
                    <a:pt x="17654" y="198"/>
                    <a:pt x="17664" y="204"/>
                  </a:cubicBezTo>
                  <a:lnTo>
                    <a:pt x="17664" y="202"/>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45"/>
            <p:cNvSpPr/>
            <p:nvPr/>
          </p:nvSpPr>
          <p:spPr>
            <a:xfrm>
              <a:off x="359269" y="128680"/>
              <a:ext cx="2404064" cy="5015352"/>
            </a:xfrm>
            <a:custGeom>
              <a:avLst/>
              <a:gdLst/>
              <a:ahLst/>
              <a:cxnLst/>
              <a:rect l="l" t="t" r="r" b="b"/>
              <a:pathLst>
                <a:path w="25894" h="54020" extrusionOk="0">
                  <a:moveTo>
                    <a:pt x="15913" y="313"/>
                  </a:moveTo>
                  <a:lnTo>
                    <a:pt x="13262" y="2057"/>
                  </a:lnTo>
                  <a:lnTo>
                    <a:pt x="13051" y="3195"/>
                  </a:lnTo>
                  <a:cubicBezTo>
                    <a:pt x="12948" y="3749"/>
                    <a:pt x="12655" y="4239"/>
                    <a:pt x="12278" y="4488"/>
                  </a:cubicBezTo>
                  <a:lnTo>
                    <a:pt x="5052" y="9242"/>
                  </a:lnTo>
                  <a:cubicBezTo>
                    <a:pt x="4676" y="9491"/>
                    <a:pt x="4271" y="9460"/>
                    <a:pt x="3986" y="9163"/>
                  </a:cubicBezTo>
                  <a:lnTo>
                    <a:pt x="3402" y="8549"/>
                  </a:lnTo>
                  <a:lnTo>
                    <a:pt x="751" y="10292"/>
                  </a:lnTo>
                  <a:cubicBezTo>
                    <a:pt x="277" y="10604"/>
                    <a:pt x="1" y="11364"/>
                    <a:pt x="133" y="11989"/>
                  </a:cubicBezTo>
                  <a:lnTo>
                    <a:pt x="8880" y="53143"/>
                  </a:lnTo>
                  <a:cubicBezTo>
                    <a:pt x="9014" y="53766"/>
                    <a:pt x="9506" y="54020"/>
                    <a:pt x="9980" y="53706"/>
                  </a:cubicBezTo>
                  <a:lnTo>
                    <a:pt x="25141" y="43728"/>
                  </a:lnTo>
                  <a:cubicBezTo>
                    <a:pt x="25617" y="43416"/>
                    <a:pt x="25893" y="42656"/>
                    <a:pt x="25761" y="42033"/>
                  </a:cubicBezTo>
                  <a:lnTo>
                    <a:pt x="17014" y="880"/>
                  </a:lnTo>
                  <a:cubicBezTo>
                    <a:pt x="16882" y="253"/>
                    <a:pt x="16388" y="1"/>
                    <a:pt x="15913" y="313"/>
                  </a:cubicBezTo>
                  <a:close/>
                </a:path>
              </a:pathLst>
            </a:custGeom>
            <a:gradFill>
              <a:gsLst>
                <a:gs pos="0">
                  <a:schemeClr val="accent4"/>
                </a:gs>
                <a:gs pos="50000">
                  <a:schemeClr val="accent3"/>
                </a:gs>
                <a:gs pos="75000">
                  <a:schemeClr val="accent1"/>
                </a:gs>
                <a:gs pos="100000">
                  <a:schemeClr val="lt2"/>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45"/>
            <p:cNvSpPr/>
            <p:nvPr/>
          </p:nvSpPr>
          <p:spPr>
            <a:xfrm>
              <a:off x="912424" y="503949"/>
              <a:ext cx="469597" cy="334047"/>
            </a:xfrm>
            <a:custGeom>
              <a:avLst/>
              <a:gdLst/>
              <a:ahLst/>
              <a:cxnLst/>
              <a:rect l="l" t="t" r="r" b="b"/>
              <a:pathLst>
                <a:path w="5058" h="3598" extrusionOk="0">
                  <a:moveTo>
                    <a:pt x="4891" y="0"/>
                  </a:moveTo>
                  <a:cubicBezTo>
                    <a:pt x="4870" y="0"/>
                    <a:pt x="4848" y="7"/>
                    <a:pt x="4826" y="21"/>
                  </a:cubicBezTo>
                  <a:lnTo>
                    <a:pt x="132" y="3111"/>
                  </a:lnTo>
                  <a:cubicBezTo>
                    <a:pt x="47" y="3167"/>
                    <a:pt x="1" y="3317"/>
                    <a:pt x="28" y="3443"/>
                  </a:cubicBezTo>
                  <a:cubicBezTo>
                    <a:pt x="48" y="3539"/>
                    <a:pt x="103" y="3597"/>
                    <a:pt x="165" y="3597"/>
                  </a:cubicBezTo>
                  <a:cubicBezTo>
                    <a:pt x="186" y="3597"/>
                    <a:pt x="209" y="3590"/>
                    <a:pt x="231" y="3575"/>
                  </a:cubicBezTo>
                  <a:lnTo>
                    <a:pt x="4926" y="486"/>
                  </a:lnTo>
                  <a:cubicBezTo>
                    <a:pt x="5011" y="431"/>
                    <a:pt x="5057" y="282"/>
                    <a:pt x="5029" y="153"/>
                  </a:cubicBezTo>
                  <a:cubicBezTo>
                    <a:pt x="5009" y="58"/>
                    <a:pt x="4953" y="0"/>
                    <a:pt x="4891" y="0"/>
                  </a:cubicBezTo>
                  <a:close/>
                </a:path>
              </a:pathLst>
            </a:custGeom>
            <a:solidFill>
              <a:srgbClr val="0182A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45"/>
            <p:cNvSpPr/>
            <p:nvPr/>
          </p:nvSpPr>
          <p:spPr>
            <a:xfrm>
              <a:off x="914653" y="503856"/>
              <a:ext cx="466441" cy="307866"/>
            </a:xfrm>
            <a:custGeom>
              <a:avLst/>
              <a:gdLst/>
              <a:ahLst/>
              <a:cxnLst/>
              <a:rect l="l" t="t" r="r" b="b"/>
              <a:pathLst>
                <a:path w="5024" h="3316" extrusionOk="0">
                  <a:moveTo>
                    <a:pt x="4868" y="1"/>
                  </a:moveTo>
                  <a:cubicBezTo>
                    <a:pt x="4846" y="1"/>
                    <a:pt x="4824" y="8"/>
                    <a:pt x="4802" y="22"/>
                  </a:cubicBezTo>
                  <a:lnTo>
                    <a:pt x="108" y="3113"/>
                  </a:lnTo>
                  <a:cubicBezTo>
                    <a:pt x="52" y="3150"/>
                    <a:pt x="13" y="3229"/>
                    <a:pt x="1" y="3315"/>
                  </a:cubicBezTo>
                  <a:cubicBezTo>
                    <a:pt x="19" y="3287"/>
                    <a:pt x="40" y="3262"/>
                    <a:pt x="64" y="3245"/>
                  </a:cubicBezTo>
                  <a:lnTo>
                    <a:pt x="4759" y="155"/>
                  </a:lnTo>
                  <a:cubicBezTo>
                    <a:pt x="4781" y="141"/>
                    <a:pt x="4802" y="134"/>
                    <a:pt x="4823" y="134"/>
                  </a:cubicBezTo>
                  <a:cubicBezTo>
                    <a:pt x="4886" y="134"/>
                    <a:pt x="4941" y="191"/>
                    <a:pt x="4962" y="286"/>
                  </a:cubicBezTo>
                  <a:cubicBezTo>
                    <a:pt x="4970" y="329"/>
                    <a:pt x="4970" y="374"/>
                    <a:pt x="4964" y="416"/>
                  </a:cubicBezTo>
                  <a:cubicBezTo>
                    <a:pt x="5006" y="344"/>
                    <a:pt x="5024" y="244"/>
                    <a:pt x="5005" y="154"/>
                  </a:cubicBezTo>
                  <a:cubicBezTo>
                    <a:pt x="4985" y="58"/>
                    <a:pt x="4930" y="1"/>
                    <a:pt x="486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45"/>
            <p:cNvSpPr/>
            <p:nvPr/>
          </p:nvSpPr>
          <p:spPr>
            <a:xfrm>
              <a:off x="378301" y="128680"/>
              <a:ext cx="2380575" cy="4017016"/>
            </a:xfrm>
            <a:custGeom>
              <a:avLst/>
              <a:gdLst/>
              <a:ahLst/>
              <a:cxnLst/>
              <a:rect l="l" t="t" r="r" b="b"/>
              <a:pathLst>
                <a:path w="25641" h="43267" extrusionOk="0">
                  <a:moveTo>
                    <a:pt x="12073" y="4488"/>
                  </a:moveTo>
                  <a:lnTo>
                    <a:pt x="4847" y="9242"/>
                  </a:lnTo>
                  <a:cubicBezTo>
                    <a:pt x="4471" y="9491"/>
                    <a:pt x="4066" y="9460"/>
                    <a:pt x="3781" y="9163"/>
                  </a:cubicBezTo>
                  <a:lnTo>
                    <a:pt x="3197" y="8549"/>
                  </a:lnTo>
                  <a:lnTo>
                    <a:pt x="546" y="10292"/>
                  </a:lnTo>
                  <a:cubicBezTo>
                    <a:pt x="303" y="10452"/>
                    <a:pt x="113" y="10730"/>
                    <a:pt x="1" y="11046"/>
                  </a:cubicBezTo>
                  <a:cubicBezTo>
                    <a:pt x="109" y="10856"/>
                    <a:pt x="249" y="10695"/>
                    <a:pt x="412" y="10588"/>
                  </a:cubicBezTo>
                  <a:lnTo>
                    <a:pt x="3063" y="8843"/>
                  </a:lnTo>
                  <a:lnTo>
                    <a:pt x="3646" y="9457"/>
                  </a:lnTo>
                  <a:cubicBezTo>
                    <a:pt x="3931" y="9756"/>
                    <a:pt x="4336" y="9786"/>
                    <a:pt x="4713" y="9539"/>
                  </a:cubicBezTo>
                  <a:lnTo>
                    <a:pt x="11937" y="4784"/>
                  </a:lnTo>
                  <a:cubicBezTo>
                    <a:pt x="12224" y="4595"/>
                    <a:pt x="12463" y="4265"/>
                    <a:pt x="12606" y="3874"/>
                  </a:cubicBezTo>
                  <a:cubicBezTo>
                    <a:pt x="12466" y="4131"/>
                    <a:pt x="12283" y="4349"/>
                    <a:pt x="12073" y="4488"/>
                  </a:cubicBezTo>
                  <a:close/>
                  <a:moveTo>
                    <a:pt x="15708" y="313"/>
                  </a:moveTo>
                  <a:lnTo>
                    <a:pt x="13057" y="2057"/>
                  </a:lnTo>
                  <a:lnTo>
                    <a:pt x="13013" y="2293"/>
                  </a:lnTo>
                  <a:lnTo>
                    <a:pt x="15575" y="607"/>
                  </a:lnTo>
                  <a:cubicBezTo>
                    <a:pt x="16049" y="294"/>
                    <a:pt x="16541" y="548"/>
                    <a:pt x="16673" y="1173"/>
                  </a:cubicBezTo>
                  <a:lnTo>
                    <a:pt x="25419" y="42325"/>
                  </a:lnTo>
                  <a:cubicBezTo>
                    <a:pt x="25483" y="42629"/>
                    <a:pt x="25452" y="42965"/>
                    <a:pt x="25346" y="43266"/>
                  </a:cubicBezTo>
                  <a:cubicBezTo>
                    <a:pt x="25550" y="42905"/>
                    <a:pt x="25641" y="42438"/>
                    <a:pt x="25555" y="42029"/>
                  </a:cubicBezTo>
                  <a:lnTo>
                    <a:pt x="16808" y="878"/>
                  </a:lnTo>
                  <a:cubicBezTo>
                    <a:pt x="16677" y="253"/>
                    <a:pt x="16183" y="1"/>
                    <a:pt x="15708" y="313"/>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45"/>
            <p:cNvSpPr/>
            <p:nvPr/>
          </p:nvSpPr>
          <p:spPr>
            <a:xfrm>
              <a:off x="371710" y="1888973"/>
              <a:ext cx="118931" cy="403586"/>
            </a:xfrm>
            <a:custGeom>
              <a:avLst/>
              <a:gdLst/>
              <a:ahLst/>
              <a:cxnLst/>
              <a:rect l="l" t="t" r="r" b="b"/>
              <a:pathLst>
                <a:path w="1281" h="4347" extrusionOk="0">
                  <a:moveTo>
                    <a:pt x="1105" y="4291"/>
                  </a:moveTo>
                  <a:lnTo>
                    <a:pt x="1075" y="4275"/>
                  </a:lnTo>
                  <a:cubicBezTo>
                    <a:pt x="965" y="4219"/>
                    <a:pt x="854" y="4067"/>
                    <a:pt x="826" y="3938"/>
                  </a:cubicBezTo>
                  <a:lnTo>
                    <a:pt x="29" y="189"/>
                  </a:lnTo>
                  <a:cubicBezTo>
                    <a:pt x="0" y="60"/>
                    <a:pt x="68" y="1"/>
                    <a:pt x="178" y="57"/>
                  </a:cubicBezTo>
                  <a:lnTo>
                    <a:pt x="208" y="72"/>
                  </a:lnTo>
                  <a:cubicBezTo>
                    <a:pt x="316" y="128"/>
                    <a:pt x="428" y="281"/>
                    <a:pt x="457" y="409"/>
                  </a:cubicBezTo>
                  <a:lnTo>
                    <a:pt x="1254" y="4159"/>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45"/>
            <p:cNvSpPr/>
            <p:nvPr/>
          </p:nvSpPr>
          <p:spPr>
            <a:xfrm>
              <a:off x="371617" y="1889066"/>
              <a:ext cx="118931" cy="403494"/>
            </a:xfrm>
            <a:custGeom>
              <a:avLst/>
              <a:gdLst/>
              <a:ahLst/>
              <a:cxnLst/>
              <a:rect l="l" t="t" r="r" b="b"/>
              <a:pathLst>
                <a:path w="1281" h="4346" extrusionOk="0">
                  <a:moveTo>
                    <a:pt x="1103" y="4291"/>
                  </a:moveTo>
                  <a:lnTo>
                    <a:pt x="1073" y="4277"/>
                  </a:lnTo>
                  <a:cubicBezTo>
                    <a:pt x="965" y="4220"/>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45"/>
            <p:cNvSpPr/>
            <p:nvPr/>
          </p:nvSpPr>
          <p:spPr>
            <a:xfrm>
              <a:off x="371431" y="1889066"/>
              <a:ext cx="119024" cy="403586"/>
            </a:xfrm>
            <a:custGeom>
              <a:avLst/>
              <a:gdLst/>
              <a:ahLst/>
              <a:cxnLst/>
              <a:rect l="l" t="t" r="r" b="b"/>
              <a:pathLst>
                <a:path w="1282" h="4347" extrusionOk="0">
                  <a:moveTo>
                    <a:pt x="1104" y="4291"/>
                  </a:moveTo>
                  <a:lnTo>
                    <a:pt x="1074" y="4277"/>
                  </a:lnTo>
                  <a:cubicBezTo>
                    <a:pt x="966" y="4220"/>
                    <a:pt x="854" y="4068"/>
                    <a:pt x="825" y="3938"/>
                  </a:cubicBezTo>
                  <a:lnTo>
                    <a:pt x="29" y="190"/>
                  </a:lnTo>
                  <a:cubicBezTo>
                    <a:pt x="1" y="60"/>
                    <a:pt x="68" y="1"/>
                    <a:pt x="178" y="57"/>
                  </a:cubicBezTo>
                  <a:lnTo>
                    <a:pt x="208" y="72"/>
                  </a:lnTo>
                  <a:cubicBezTo>
                    <a:pt x="317" y="128"/>
                    <a:pt x="427" y="281"/>
                    <a:pt x="456" y="411"/>
                  </a:cubicBezTo>
                  <a:lnTo>
                    <a:pt x="1253" y="4159"/>
                  </a:lnTo>
                  <a:cubicBezTo>
                    <a:pt x="1282" y="4287"/>
                    <a:pt x="1215" y="4347"/>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45"/>
            <p:cNvSpPr/>
            <p:nvPr/>
          </p:nvSpPr>
          <p:spPr>
            <a:xfrm>
              <a:off x="371338" y="1889159"/>
              <a:ext cx="119024" cy="403494"/>
            </a:xfrm>
            <a:custGeom>
              <a:avLst/>
              <a:gdLst/>
              <a:ahLst/>
              <a:cxnLst/>
              <a:rect l="l" t="t" r="r" b="b"/>
              <a:pathLst>
                <a:path w="1282" h="4346" extrusionOk="0">
                  <a:moveTo>
                    <a:pt x="1104" y="4291"/>
                  </a:moveTo>
                  <a:lnTo>
                    <a:pt x="1074" y="4277"/>
                  </a:lnTo>
                  <a:cubicBezTo>
                    <a:pt x="966" y="4220"/>
                    <a:pt x="854" y="4068"/>
                    <a:pt x="825" y="3939"/>
                  </a:cubicBezTo>
                  <a:lnTo>
                    <a:pt x="28" y="190"/>
                  </a:lnTo>
                  <a:cubicBezTo>
                    <a:pt x="1" y="61"/>
                    <a:pt x="67" y="1"/>
                    <a:pt x="177" y="58"/>
                  </a:cubicBezTo>
                  <a:lnTo>
                    <a:pt x="207" y="72"/>
                  </a:lnTo>
                  <a:cubicBezTo>
                    <a:pt x="315" y="130"/>
                    <a:pt x="427" y="281"/>
                    <a:pt x="456" y="411"/>
                  </a:cubicBezTo>
                  <a:lnTo>
                    <a:pt x="1253" y="4159"/>
                  </a:lnTo>
                  <a:cubicBezTo>
                    <a:pt x="1281" y="4286"/>
                    <a:pt x="1213"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45"/>
            <p:cNvSpPr/>
            <p:nvPr/>
          </p:nvSpPr>
          <p:spPr>
            <a:xfrm>
              <a:off x="371153" y="1889159"/>
              <a:ext cx="119024" cy="403772"/>
            </a:xfrm>
            <a:custGeom>
              <a:avLst/>
              <a:gdLst/>
              <a:ahLst/>
              <a:cxnLst/>
              <a:rect l="l" t="t" r="r" b="b"/>
              <a:pathLst>
                <a:path w="1282" h="4349" extrusionOk="0">
                  <a:moveTo>
                    <a:pt x="1105" y="4291"/>
                  </a:moveTo>
                  <a:lnTo>
                    <a:pt x="1075" y="4277"/>
                  </a:lnTo>
                  <a:cubicBezTo>
                    <a:pt x="965" y="4220"/>
                    <a:pt x="855" y="4068"/>
                    <a:pt x="826" y="3939"/>
                  </a:cubicBezTo>
                  <a:lnTo>
                    <a:pt x="29" y="190"/>
                  </a:lnTo>
                  <a:cubicBezTo>
                    <a:pt x="0" y="61"/>
                    <a:pt x="68" y="1"/>
                    <a:pt x="178" y="58"/>
                  </a:cubicBezTo>
                  <a:lnTo>
                    <a:pt x="208" y="72"/>
                  </a:lnTo>
                  <a:cubicBezTo>
                    <a:pt x="316" y="130"/>
                    <a:pt x="428" y="281"/>
                    <a:pt x="457" y="411"/>
                  </a:cubicBezTo>
                  <a:lnTo>
                    <a:pt x="1254" y="4159"/>
                  </a:lnTo>
                  <a:cubicBezTo>
                    <a:pt x="1281" y="4289"/>
                    <a:pt x="1214" y="4348"/>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45"/>
            <p:cNvSpPr/>
            <p:nvPr/>
          </p:nvSpPr>
          <p:spPr>
            <a:xfrm>
              <a:off x="371060" y="1889345"/>
              <a:ext cx="118931" cy="403586"/>
            </a:xfrm>
            <a:custGeom>
              <a:avLst/>
              <a:gdLst/>
              <a:ahLst/>
              <a:cxnLst/>
              <a:rect l="l" t="t" r="r" b="b"/>
              <a:pathLst>
                <a:path w="1281" h="4347" extrusionOk="0">
                  <a:moveTo>
                    <a:pt x="1103" y="4292"/>
                  </a:moveTo>
                  <a:lnTo>
                    <a:pt x="1074" y="4276"/>
                  </a:lnTo>
                  <a:cubicBezTo>
                    <a:pt x="965" y="4219"/>
                    <a:pt x="853" y="4068"/>
                    <a:pt x="826" y="3938"/>
                  </a:cubicBezTo>
                  <a:lnTo>
                    <a:pt x="29" y="190"/>
                  </a:lnTo>
                  <a:cubicBezTo>
                    <a:pt x="0" y="60"/>
                    <a:pt x="67" y="0"/>
                    <a:pt x="178" y="57"/>
                  </a:cubicBezTo>
                  <a:lnTo>
                    <a:pt x="207" y="72"/>
                  </a:lnTo>
                  <a:cubicBezTo>
                    <a:pt x="316" y="129"/>
                    <a:pt x="428" y="280"/>
                    <a:pt x="456" y="410"/>
                  </a:cubicBezTo>
                  <a:lnTo>
                    <a:pt x="1252" y="4158"/>
                  </a:lnTo>
                  <a:cubicBezTo>
                    <a:pt x="1281" y="4287"/>
                    <a:pt x="1214" y="4346"/>
                    <a:pt x="1103"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45"/>
            <p:cNvSpPr/>
            <p:nvPr/>
          </p:nvSpPr>
          <p:spPr>
            <a:xfrm>
              <a:off x="370874" y="1889345"/>
              <a:ext cx="119024" cy="403679"/>
            </a:xfrm>
            <a:custGeom>
              <a:avLst/>
              <a:gdLst/>
              <a:ahLst/>
              <a:cxnLst/>
              <a:rect l="l" t="t" r="r" b="b"/>
              <a:pathLst>
                <a:path w="1282" h="4348" extrusionOk="0">
                  <a:moveTo>
                    <a:pt x="1104" y="4292"/>
                  </a:moveTo>
                  <a:lnTo>
                    <a:pt x="1074" y="4276"/>
                  </a:lnTo>
                  <a:cubicBezTo>
                    <a:pt x="966" y="4219"/>
                    <a:pt x="854" y="4068"/>
                    <a:pt x="825" y="3938"/>
                  </a:cubicBezTo>
                  <a:lnTo>
                    <a:pt x="29" y="190"/>
                  </a:lnTo>
                  <a:cubicBezTo>
                    <a:pt x="1" y="60"/>
                    <a:pt x="68" y="0"/>
                    <a:pt x="178" y="57"/>
                  </a:cubicBezTo>
                  <a:lnTo>
                    <a:pt x="208" y="72"/>
                  </a:lnTo>
                  <a:cubicBezTo>
                    <a:pt x="317" y="129"/>
                    <a:pt x="427" y="280"/>
                    <a:pt x="456" y="410"/>
                  </a:cubicBezTo>
                  <a:lnTo>
                    <a:pt x="1253" y="4158"/>
                  </a:lnTo>
                  <a:cubicBezTo>
                    <a:pt x="1282" y="4288"/>
                    <a:pt x="1215" y="4348"/>
                    <a:pt x="1104" y="4292"/>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370781" y="1889530"/>
              <a:ext cx="119024" cy="403494"/>
            </a:xfrm>
            <a:custGeom>
              <a:avLst/>
              <a:gdLst/>
              <a:ahLst/>
              <a:cxnLst/>
              <a:rect l="l" t="t" r="r" b="b"/>
              <a:pathLst>
                <a:path w="1282" h="4346" extrusionOk="0">
                  <a:moveTo>
                    <a:pt x="1104" y="4291"/>
                  </a:moveTo>
                  <a:lnTo>
                    <a:pt x="1074" y="4275"/>
                  </a:lnTo>
                  <a:cubicBezTo>
                    <a:pt x="966" y="4219"/>
                    <a:pt x="854" y="4067"/>
                    <a:pt x="825" y="3938"/>
                  </a:cubicBezTo>
                  <a:lnTo>
                    <a:pt x="28" y="189"/>
                  </a:lnTo>
                  <a:cubicBezTo>
                    <a:pt x="1" y="60"/>
                    <a:pt x="67" y="1"/>
                    <a:pt x="177" y="57"/>
                  </a:cubicBezTo>
                  <a:lnTo>
                    <a:pt x="207" y="72"/>
                  </a:lnTo>
                  <a:cubicBezTo>
                    <a:pt x="315" y="128"/>
                    <a:pt x="427" y="281"/>
                    <a:pt x="456" y="409"/>
                  </a:cubicBezTo>
                  <a:lnTo>
                    <a:pt x="1253" y="4157"/>
                  </a:lnTo>
                  <a:cubicBezTo>
                    <a:pt x="1281" y="4286"/>
                    <a:pt x="1214" y="4346"/>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370596" y="1889530"/>
              <a:ext cx="119024" cy="403586"/>
            </a:xfrm>
            <a:custGeom>
              <a:avLst/>
              <a:gdLst/>
              <a:ahLst/>
              <a:cxnLst/>
              <a:rect l="l" t="t" r="r" b="b"/>
              <a:pathLst>
                <a:path w="1282" h="4347" extrusionOk="0">
                  <a:moveTo>
                    <a:pt x="1105" y="4291"/>
                  </a:moveTo>
                  <a:lnTo>
                    <a:pt x="1075" y="4275"/>
                  </a:lnTo>
                  <a:cubicBezTo>
                    <a:pt x="965" y="4219"/>
                    <a:pt x="855" y="4067"/>
                    <a:pt x="826" y="3938"/>
                  </a:cubicBezTo>
                  <a:lnTo>
                    <a:pt x="29" y="189"/>
                  </a:lnTo>
                  <a:cubicBezTo>
                    <a:pt x="0" y="60"/>
                    <a:pt x="68" y="1"/>
                    <a:pt x="178" y="57"/>
                  </a:cubicBezTo>
                  <a:lnTo>
                    <a:pt x="208" y="72"/>
                  </a:lnTo>
                  <a:cubicBezTo>
                    <a:pt x="316" y="128"/>
                    <a:pt x="428" y="281"/>
                    <a:pt x="457" y="409"/>
                  </a:cubicBezTo>
                  <a:lnTo>
                    <a:pt x="1254" y="4157"/>
                  </a:lnTo>
                  <a:cubicBezTo>
                    <a:pt x="1281" y="4287"/>
                    <a:pt x="1214" y="4347"/>
                    <a:pt x="1105"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370503" y="1889623"/>
              <a:ext cx="118931" cy="403494"/>
            </a:xfrm>
            <a:custGeom>
              <a:avLst/>
              <a:gdLst/>
              <a:ahLst/>
              <a:cxnLst/>
              <a:rect l="l" t="t" r="r" b="b"/>
              <a:pathLst>
                <a:path w="1281" h="4346" extrusionOk="0">
                  <a:moveTo>
                    <a:pt x="1103" y="4291"/>
                  </a:moveTo>
                  <a:lnTo>
                    <a:pt x="1074" y="4277"/>
                  </a:lnTo>
                  <a:cubicBezTo>
                    <a:pt x="965" y="4219"/>
                    <a:pt x="853" y="4068"/>
                    <a:pt x="826" y="3938"/>
                  </a:cubicBezTo>
                  <a:lnTo>
                    <a:pt x="29" y="190"/>
                  </a:lnTo>
                  <a:cubicBezTo>
                    <a:pt x="0" y="60"/>
                    <a:pt x="67" y="1"/>
                    <a:pt x="178" y="57"/>
                  </a:cubicBezTo>
                  <a:lnTo>
                    <a:pt x="207" y="72"/>
                  </a:lnTo>
                  <a:cubicBezTo>
                    <a:pt x="316" y="128"/>
                    <a:pt x="428" y="281"/>
                    <a:pt x="456" y="411"/>
                  </a:cubicBezTo>
                  <a:lnTo>
                    <a:pt x="1252" y="4159"/>
                  </a:lnTo>
                  <a:cubicBezTo>
                    <a:pt x="1281" y="4286"/>
                    <a:pt x="1214" y="4346"/>
                    <a:pt x="1103"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rgbClr val="01114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370317" y="1889623"/>
              <a:ext cx="119024" cy="403772"/>
            </a:xfrm>
            <a:custGeom>
              <a:avLst/>
              <a:gdLst/>
              <a:ahLst/>
              <a:cxnLst/>
              <a:rect l="l" t="t" r="r" b="b"/>
              <a:pathLst>
                <a:path w="1282" h="4349" extrusionOk="0">
                  <a:moveTo>
                    <a:pt x="1104" y="4291"/>
                  </a:moveTo>
                  <a:lnTo>
                    <a:pt x="1074" y="4277"/>
                  </a:lnTo>
                  <a:cubicBezTo>
                    <a:pt x="966" y="4219"/>
                    <a:pt x="854" y="4068"/>
                    <a:pt x="825" y="3938"/>
                  </a:cubicBezTo>
                  <a:lnTo>
                    <a:pt x="30" y="190"/>
                  </a:lnTo>
                  <a:cubicBezTo>
                    <a:pt x="1" y="60"/>
                    <a:pt x="68" y="1"/>
                    <a:pt x="178" y="57"/>
                  </a:cubicBezTo>
                  <a:lnTo>
                    <a:pt x="208" y="72"/>
                  </a:lnTo>
                  <a:cubicBezTo>
                    <a:pt x="317" y="128"/>
                    <a:pt x="429" y="281"/>
                    <a:pt x="456" y="411"/>
                  </a:cubicBezTo>
                  <a:lnTo>
                    <a:pt x="1253" y="4159"/>
                  </a:lnTo>
                  <a:cubicBezTo>
                    <a:pt x="1282" y="4289"/>
                    <a:pt x="1215" y="4348"/>
                    <a:pt x="1104" y="429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1563436" y="127287"/>
              <a:ext cx="91171" cy="46421"/>
            </a:xfrm>
            <a:custGeom>
              <a:avLst/>
              <a:gdLst/>
              <a:ahLst/>
              <a:cxnLst/>
              <a:rect l="l" t="t" r="r" b="b"/>
              <a:pathLst>
                <a:path w="982" h="500" extrusionOk="0">
                  <a:moveTo>
                    <a:pt x="438" y="0"/>
                  </a:moveTo>
                  <a:cubicBezTo>
                    <a:pt x="327" y="0"/>
                    <a:pt x="222" y="25"/>
                    <a:pt x="148" y="74"/>
                  </a:cubicBezTo>
                  <a:cubicBezTo>
                    <a:pt x="0" y="171"/>
                    <a:pt x="34" y="328"/>
                    <a:pt x="224" y="427"/>
                  </a:cubicBezTo>
                  <a:cubicBezTo>
                    <a:pt x="318" y="475"/>
                    <a:pt x="434" y="499"/>
                    <a:pt x="544" y="499"/>
                  </a:cubicBezTo>
                  <a:cubicBezTo>
                    <a:pt x="655" y="499"/>
                    <a:pt x="760" y="475"/>
                    <a:pt x="834" y="427"/>
                  </a:cubicBezTo>
                  <a:cubicBezTo>
                    <a:pt x="982" y="328"/>
                    <a:pt x="949" y="171"/>
                    <a:pt x="760" y="74"/>
                  </a:cubicBezTo>
                  <a:cubicBezTo>
                    <a:pt x="665" y="25"/>
                    <a:pt x="549" y="0"/>
                    <a:pt x="43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1569842" y="125059"/>
              <a:ext cx="84115" cy="39272"/>
            </a:xfrm>
            <a:custGeom>
              <a:avLst/>
              <a:gdLst/>
              <a:ahLst/>
              <a:cxnLst/>
              <a:rect l="l" t="t" r="r" b="b"/>
              <a:pathLst>
                <a:path w="906" h="423" extrusionOk="0">
                  <a:moveTo>
                    <a:pt x="691" y="98"/>
                  </a:moveTo>
                  <a:cubicBezTo>
                    <a:pt x="501" y="1"/>
                    <a:pt x="228" y="1"/>
                    <a:pt x="79" y="98"/>
                  </a:cubicBezTo>
                  <a:cubicBezTo>
                    <a:pt x="40" y="123"/>
                    <a:pt x="15" y="152"/>
                    <a:pt x="0" y="183"/>
                  </a:cubicBezTo>
                  <a:cubicBezTo>
                    <a:pt x="10" y="173"/>
                    <a:pt x="19" y="165"/>
                    <a:pt x="31" y="155"/>
                  </a:cubicBezTo>
                  <a:cubicBezTo>
                    <a:pt x="179" y="59"/>
                    <a:pt x="453" y="59"/>
                    <a:pt x="641" y="155"/>
                  </a:cubicBezTo>
                  <a:cubicBezTo>
                    <a:pt x="783" y="227"/>
                    <a:pt x="837" y="333"/>
                    <a:pt x="795" y="422"/>
                  </a:cubicBezTo>
                  <a:cubicBezTo>
                    <a:pt x="906" y="326"/>
                    <a:pt x="864" y="185"/>
                    <a:pt x="691" y="98"/>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1" name="Google Shape;1281;p45"/>
            <p:cNvSpPr/>
            <p:nvPr/>
          </p:nvSpPr>
          <p:spPr>
            <a:xfrm>
              <a:off x="645409" y="744225"/>
              <a:ext cx="1677571" cy="3059625"/>
            </a:xfrm>
            <a:custGeom>
              <a:avLst/>
              <a:gdLst/>
              <a:ahLst/>
              <a:cxnLst/>
              <a:rect l="l" t="t" r="r" b="b"/>
              <a:pathLst>
                <a:path w="18069" h="32955" extrusionOk="0">
                  <a:moveTo>
                    <a:pt x="18068" y="13713"/>
                  </a:moveTo>
                  <a:lnTo>
                    <a:pt x="15154" y="1"/>
                  </a:lnTo>
                  <a:lnTo>
                    <a:pt x="1" y="19242"/>
                  </a:lnTo>
                  <a:lnTo>
                    <a:pt x="2916" y="3295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2" name="Google Shape;1282;p45"/>
            <p:cNvSpPr/>
            <p:nvPr/>
          </p:nvSpPr>
          <p:spPr>
            <a:xfrm>
              <a:off x="488598" y="128865"/>
              <a:ext cx="1484273" cy="2027866"/>
            </a:xfrm>
            <a:custGeom>
              <a:avLst/>
              <a:gdLst/>
              <a:ahLst/>
              <a:cxnLst/>
              <a:rect l="l" t="t" r="r" b="b"/>
              <a:pathLst>
                <a:path w="15987" h="21842" extrusionOk="0">
                  <a:moveTo>
                    <a:pt x="835" y="21842"/>
                  </a:moveTo>
                  <a:lnTo>
                    <a:pt x="15987" y="2598"/>
                  </a:lnTo>
                  <a:lnTo>
                    <a:pt x="15621" y="877"/>
                  </a:lnTo>
                  <a:cubicBezTo>
                    <a:pt x="15489" y="254"/>
                    <a:pt x="14995" y="0"/>
                    <a:pt x="14521" y="311"/>
                  </a:cubicBezTo>
                  <a:lnTo>
                    <a:pt x="13165" y="1203"/>
                  </a:lnTo>
                  <a:lnTo>
                    <a:pt x="11677" y="3093"/>
                  </a:lnTo>
                  <a:lnTo>
                    <a:pt x="11658" y="3193"/>
                  </a:lnTo>
                  <a:cubicBezTo>
                    <a:pt x="11555" y="3747"/>
                    <a:pt x="11262" y="4237"/>
                    <a:pt x="10885" y="4486"/>
                  </a:cubicBezTo>
                  <a:lnTo>
                    <a:pt x="10254" y="4900"/>
                  </a:lnTo>
                  <a:lnTo>
                    <a:pt x="1" y="17920"/>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976950" y="2302958"/>
              <a:ext cx="1562168" cy="2517981"/>
            </a:xfrm>
            <a:custGeom>
              <a:avLst/>
              <a:gdLst/>
              <a:ahLst/>
              <a:cxnLst/>
              <a:rect l="l" t="t" r="r" b="b"/>
              <a:pathLst>
                <a:path w="16826" h="27121" extrusionOk="0">
                  <a:moveTo>
                    <a:pt x="16825" y="7878"/>
                  </a:moveTo>
                  <a:lnTo>
                    <a:pt x="15151" y="1"/>
                  </a:lnTo>
                  <a:lnTo>
                    <a:pt x="1" y="19242"/>
                  </a:lnTo>
                  <a:lnTo>
                    <a:pt x="1674" y="27121"/>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1506338" y="3525508"/>
              <a:ext cx="1172694" cy="1444351"/>
            </a:xfrm>
            <a:custGeom>
              <a:avLst/>
              <a:gdLst/>
              <a:ahLst/>
              <a:cxnLst/>
              <a:rect l="l" t="t" r="r" b="b"/>
              <a:pathLst>
                <a:path w="12631" h="15557" extrusionOk="0">
                  <a:moveTo>
                    <a:pt x="12630" y="1802"/>
                  </a:moveTo>
                  <a:lnTo>
                    <a:pt x="12248" y="0"/>
                  </a:lnTo>
                  <a:lnTo>
                    <a:pt x="0" y="15556"/>
                  </a:lnTo>
                  <a:lnTo>
                    <a:pt x="3740" y="13095"/>
                  </a:lnTo>
                  <a:close/>
                </a:path>
              </a:pathLst>
            </a:custGeom>
            <a:solidFill>
              <a:srgbClr val="F3F3F3">
                <a:alpha val="3464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378394" y="128865"/>
              <a:ext cx="2380667" cy="4017016"/>
            </a:xfrm>
            <a:custGeom>
              <a:avLst/>
              <a:gdLst/>
              <a:ahLst/>
              <a:cxnLst/>
              <a:rect l="l" t="t" r="r" b="b"/>
              <a:pathLst>
                <a:path w="25642" h="43267" extrusionOk="0">
                  <a:moveTo>
                    <a:pt x="16808" y="877"/>
                  </a:moveTo>
                  <a:cubicBezTo>
                    <a:pt x="16676" y="254"/>
                    <a:pt x="16182" y="0"/>
                    <a:pt x="15708" y="311"/>
                  </a:cubicBezTo>
                  <a:lnTo>
                    <a:pt x="13057" y="2055"/>
                  </a:lnTo>
                  <a:lnTo>
                    <a:pt x="12846" y="3193"/>
                  </a:lnTo>
                  <a:cubicBezTo>
                    <a:pt x="12744" y="3747"/>
                    <a:pt x="12450" y="4237"/>
                    <a:pt x="12073" y="4486"/>
                  </a:cubicBezTo>
                  <a:lnTo>
                    <a:pt x="4847" y="9240"/>
                  </a:lnTo>
                  <a:cubicBezTo>
                    <a:pt x="4471" y="9489"/>
                    <a:pt x="4066" y="9458"/>
                    <a:pt x="3781" y="9161"/>
                  </a:cubicBezTo>
                  <a:lnTo>
                    <a:pt x="3197" y="8547"/>
                  </a:lnTo>
                  <a:lnTo>
                    <a:pt x="547" y="10290"/>
                  </a:lnTo>
                  <a:cubicBezTo>
                    <a:pt x="304" y="10450"/>
                    <a:pt x="113" y="10728"/>
                    <a:pt x="1" y="11044"/>
                  </a:cubicBezTo>
                  <a:lnTo>
                    <a:pt x="1" y="11044"/>
                  </a:lnTo>
                  <a:lnTo>
                    <a:pt x="25347" y="43267"/>
                  </a:lnTo>
                  <a:lnTo>
                    <a:pt x="25347" y="43267"/>
                  </a:lnTo>
                  <a:cubicBezTo>
                    <a:pt x="25550" y="42907"/>
                    <a:pt x="25642" y="42439"/>
                    <a:pt x="25555" y="42031"/>
                  </a:cubicBezTo>
                  <a:close/>
                </a:path>
              </a:pathLst>
            </a:custGeom>
            <a:gradFill>
              <a:gsLst>
                <a:gs pos="0">
                  <a:srgbClr val="748BFF">
                    <a:alpha val="0"/>
                  </a:srgbClr>
                </a:gs>
                <a:gs pos="50000">
                  <a:srgbClr val="F3F3F3">
                    <a:alpha val="0"/>
                  </a:srgbClr>
                </a:gs>
                <a:gs pos="100000">
                  <a:schemeClr val="accent2"/>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45"/>
            <p:cNvSpPr/>
            <p:nvPr/>
          </p:nvSpPr>
          <p:spPr>
            <a:xfrm>
              <a:off x="1137103" y="2629764"/>
              <a:ext cx="1027952" cy="1116710"/>
            </a:xfrm>
            <a:custGeom>
              <a:avLst/>
              <a:gdLst/>
              <a:ahLst/>
              <a:cxnLst/>
              <a:rect l="l" t="t" r="r" b="b"/>
              <a:pathLst>
                <a:path w="11072" h="12028" extrusionOk="0">
                  <a:moveTo>
                    <a:pt x="6115" y="7100"/>
                  </a:moveTo>
                  <a:cubicBezTo>
                    <a:pt x="5466" y="7531"/>
                    <a:pt x="4963" y="8058"/>
                    <a:pt x="4533" y="8740"/>
                  </a:cubicBezTo>
                  <a:cubicBezTo>
                    <a:pt x="4265" y="9167"/>
                    <a:pt x="4037" y="9629"/>
                    <a:pt x="3864" y="10131"/>
                  </a:cubicBezTo>
                  <a:cubicBezTo>
                    <a:pt x="3733" y="10510"/>
                    <a:pt x="3789" y="10917"/>
                    <a:pt x="3992" y="11133"/>
                  </a:cubicBezTo>
                  <a:cubicBezTo>
                    <a:pt x="4192" y="11344"/>
                    <a:pt x="4495" y="11317"/>
                    <a:pt x="4736" y="11068"/>
                  </a:cubicBezTo>
                  <a:cubicBezTo>
                    <a:pt x="4872" y="10930"/>
                    <a:pt x="4953" y="10742"/>
                    <a:pt x="5032" y="10545"/>
                  </a:cubicBezTo>
                  <a:cubicBezTo>
                    <a:pt x="5457" y="9500"/>
                    <a:pt x="6068" y="8829"/>
                    <a:pt x="6856" y="8528"/>
                  </a:cubicBezTo>
                  <a:cubicBezTo>
                    <a:pt x="7316" y="8353"/>
                    <a:pt x="7743" y="8398"/>
                    <a:pt x="8150" y="8591"/>
                  </a:cubicBezTo>
                  <a:cubicBezTo>
                    <a:pt x="8462" y="8743"/>
                    <a:pt x="8843" y="8471"/>
                    <a:pt x="9006" y="8001"/>
                  </a:cubicBezTo>
                  <a:cubicBezTo>
                    <a:pt x="9173" y="7525"/>
                    <a:pt x="9060" y="7025"/>
                    <a:pt x="8748" y="6870"/>
                  </a:cubicBezTo>
                  <a:cubicBezTo>
                    <a:pt x="7886" y="6447"/>
                    <a:pt x="6981" y="6548"/>
                    <a:pt x="6115" y="7100"/>
                  </a:cubicBezTo>
                  <a:close/>
                  <a:moveTo>
                    <a:pt x="6610" y="9859"/>
                  </a:moveTo>
                  <a:cubicBezTo>
                    <a:pt x="6211" y="10122"/>
                    <a:pt x="5978" y="10763"/>
                    <a:pt x="6089" y="11289"/>
                  </a:cubicBezTo>
                  <a:cubicBezTo>
                    <a:pt x="6202" y="11817"/>
                    <a:pt x="6616" y="12027"/>
                    <a:pt x="7016" y="11765"/>
                  </a:cubicBezTo>
                  <a:cubicBezTo>
                    <a:pt x="7416" y="11503"/>
                    <a:pt x="7649" y="10863"/>
                    <a:pt x="7536" y="10337"/>
                  </a:cubicBezTo>
                  <a:cubicBezTo>
                    <a:pt x="7425" y="9810"/>
                    <a:pt x="7011" y="9597"/>
                    <a:pt x="6610" y="9859"/>
                  </a:cubicBezTo>
                  <a:close/>
                  <a:moveTo>
                    <a:pt x="5311" y="4281"/>
                  </a:moveTo>
                  <a:cubicBezTo>
                    <a:pt x="5141" y="4414"/>
                    <a:pt x="4870" y="4612"/>
                    <a:pt x="4609" y="4842"/>
                  </a:cubicBezTo>
                  <a:cubicBezTo>
                    <a:pt x="3870" y="5490"/>
                    <a:pt x="3228" y="6304"/>
                    <a:pt x="2681" y="7277"/>
                  </a:cubicBezTo>
                  <a:cubicBezTo>
                    <a:pt x="2366" y="7840"/>
                    <a:pt x="2090" y="8434"/>
                    <a:pt x="1869" y="9064"/>
                  </a:cubicBezTo>
                  <a:cubicBezTo>
                    <a:pt x="1736" y="9442"/>
                    <a:pt x="1791" y="9852"/>
                    <a:pt x="1990" y="10068"/>
                  </a:cubicBezTo>
                  <a:cubicBezTo>
                    <a:pt x="2192" y="10283"/>
                    <a:pt x="2497" y="10257"/>
                    <a:pt x="2740" y="10007"/>
                  </a:cubicBezTo>
                  <a:cubicBezTo>
                    <a:pt x="2875" y="9869"/>
                    <a:pt x="2958" y="9682"/>
                    <a:pt x="3033" y="9484"/>
                  </a:cubicBezTo>
                  <a:cubicBezTo>
                    <a:pt x="3578" y="8064"/>
                    <a:pt x="4349" y="6950"/>
                    <a:pt x="5342" y="6142"/>
                  </a:cubicBezTo>
                  <a:cubicBezTo>
                    <a:pt x="5717" y="5837"/>
                    <a:pt x="6105" y="5605"/>
                    <a:pt x="6508" y="5438"/>
                  </a:cubicBezTo>
                  <a:cubicBezTo>
                    <a:pt x="7170" y="5163"/>
                    <a:pt x="7819" y="5083"/>
                    <a:pt x="8451" y="5206"/>
                  </a:cubicBezTo>
                  <a:cubicBezTo>
                    <a:pt x="8724" y="5259"/>
                    <a:pt x="8983" y="5351"/>
                    <a:pt x="9234" y="5475"/>
                  </a:cubicBezTo>
                  <a:cubicBezTo>
                    <a:pt x="9439" y="5576"/>
                    <a:pt x="9649" y="5534"/>
                    <a:pt x="9856" y="5326"/>
                  </a:cubicBezTo>
                  <a:cubicBezTo>
                    <a:pt x="10076" y="5104"/>
                    <a:pt x="10192" y="4808"/>
                    <a:pt x="10193" y="4462"/>
                  </a:cubicBezTo>
                  <a:cubicBezTo>
                    <a:pt x="10195" y="4105"/>
                    <a:pt x="10074" y="3871"/>
                    <a:pt x="9850" y="3760"/>
                  </a:cubicBezTo>
                  <a:cubicBezTo>
                    <a:pt x="8442" y="3067"/>
                    <a:pt x="6962" y="3233"/>
                    <a:pt x="5311" y="4281"/>
                  </a:cubicBezTo>
                  <a:close/>
                  <a:moveTo>
                    <a:pt x="11009" y="1079"/>
                  </a:moveTo>
                  <a:cubicBezTo>
                    <a:pt x="10947" y="907"/>
                    <a:pt x="10847" y="800"/>
                    <a:pt x="10720" y="734"/>
                  </a:cubicBezTo>
                  <a:cubicBezTo>
                    <a:pt x="9407" y="78"/>
                    <a:pt x="8003" y="0"/>
                    <a:pt x="6504" y="502"/>
                  </a:cubicBezTo>
                  <a:cubicBezTo>
                    <a:pt x="6034" y="660"/>
                    <a:pt x="5569" y="881"/>
                    <a:pt x="5111" y="1156"/>
                  </a:cubicBezTo>
                  <a:cubicBezTo>
                    <a:pt x="5088" y="1169"/>
                    <a:pt x="5064" y="1177"/>
                    <a:pt x="5040" y="1187"/>
                  </a:cubicBezTo>
                  <a:lnTo>
                    <a:pt x="4558" y="1505"/>
                  </a:lnTo>
                  <a:cubicBezTo>
                    <a:pt x="4474" y="1571"/>
                    <a:pt x="4392" y="1637"/>
                    <a:pt x="4308" y="1699"/>
                  </a:cubicBezTo>
                  <a:cubicBezTo>
                    <a:pt x="3400" y="2384"/>
                    <a:pt x="2580" y="3264"/>
                    <a:pt x="1846" y="4325"/>
                  </a:cubicBezTo>
                  <a:cubicBezTo>
                    <a:pt x="1132" y="5356"/>
                    <a:pt x="551" y="6503"/>
                    <a:pt x="92" y="7757"/>
                  </a:cubicBezTo>
                  <a:cubicBezTo>
                    <a:pt x="27" y="7936"/>
                    <a:pt x="1" y="8115"/>
                    <a:pt x="13" y="8297"/>
                  </a:cubicBezTo>
                  <a:cubicBezTo>
                    <a:pt x="15" y="8315"/>
                    <a:pt x="11" y="8334"/>
                    <a:pt x="11" y="8353"/>
                  </a:cubicBezTo>
                  <a:lnTo>
                    <a:pt x="51" y="8535"/>
                  </a:lnTo>
                  <a:cubicBezTo>
                    <a:pt x="84" y="8601"/>
                    <a:pt x="113" y="8671"/>
                    <a:pt x="153" y="8728"/>
                  </a:cubicBezTo>
                  <a:cubicBezTo>
                    <a:pt x="422" y="9126"/>
                    <a:pt x="947" y="8949"/>
                    <a:pt x="1183" y="8379"/>
                  </a:cubicBezTo>
                  <a:cubicBezTo>
                    <a:pt x="1296" y="8108"/>
                    <a:pt x="1393" y="7828"/>
                    <a:pt x="1511" y="7560"/>
                  </a:cubicBezTo>
                  <a:cubicBezTo>
                    <a:pt x="2342" y="5664"/>
                    <a:pt x="3454" y="4210"/>
                    <a:pt x="4836" y="3183"/>
                  </a:cubicBezTo>
                  <a:cubicBezTo>
                    <a:pt x="5362" y="2793"/>
                    <a:pt x="5906" y="2500"/>
                    <a:pt x="6462" y="2297"/>
                  </a:cubicBezTo>
                  <a:cubicBezTo>
                    <a:pt x="7471" y="1929"/>
                    <a:pt x="8448" y="1877"/>
                    <a:pt x="9383" y="2164"/>
                  </a:cubicBezTo>
                  <a:cubicBezTo>
                    <a:pt x="9645" y="2245"/>
                    <a:pt x="9894" y="2366"/>
                    <a:pt x="10150" y="2471"/>
                  </a:cubicBezTo>
                  <a:cubicBezTo>
                    <a:pt x="10568" y="2640"/>
                    <a:pt x="11054" y="2104"/>
                    <a:pt x="11069" y="1455"/>
                  </a:cubicBezTo>
                  <a:cubicBezTo>
                    <a:pt x="11071" y="1398"/>
                    <a:pt x="11067" y="1341"/>
                    <a:pt x="11067" y="1282"/>
                  </a:cubicBezTo>
                  <a:lnTo>
                    <a:pt x="11029" y="1101"/>
                  </a:lnTo>
                  <a:cubicBezTo>
                    <a:pt x="11023" y="1098"/>
                    <a:pt x="11014" y="1089"/>
                    <a:pt x="11009" y="1079"/>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7" name="Google Shape;1287;p45"/>
            <p:cNvSpPr/>
            <p:nvPr/>
          </p:nvSpPr>
          <p:spPr>
            <a:xfrm>
              <a:off x="1073506" y="2924074"/>
              <a:ext cx="1072238" cy="1072238"/>
            </a:xfrm>
            <a:custGeom>
              <a:avLst/>
              <a:gdLst/>
              <a:ahLst/>
              <a:cxnLst/>
              <a:rect l="l" t="t" r="r" b="b"/>
              <a:pathLst>
                <a:path w="11549" h="11549" extrusionOk="0">
                  <a:moveTo>
                    <a:pt x="11549" y="5775"/>
                  </a:moveTo>
                  <a:cubicBezTo>
                    <a:pt x="11549" y="8965"/>
                    <a:pt x="8963" y="11549"/>
                    <a:pt x="5775" y="11549"/>
                  </a:cubicBezTo>
                  <a:cubicBezTo>
                    <a:pt x="2586" y="11549"/>
                    <a:pt x="1" y="8963"/>
                    <a:pt x="1" y="5775"/>
                  </a:cubicBezTo>
                  <a:cubicBezTo>
                    <a:pt x="1" y="2586"/>
                    <a:pt x="2586" y="1"/>
                    <a:pt x="5775" y="1"/>
                  </a:cubicBezTo>
                  <a:cubicBezTo>
                    <a:pt x="8963" y="1"/>
                    <a:pt x="11549" y="2586"/>
                    <a:pt x="11549" y="5775"/>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1516736" y="2698189"/>
              <a:ext cx="709967" cy="710152"/>
            </a:xfrm>
            <a:custGeom>
              <a:avLst/>
              <a:gdLst/>
              <a:ahLst/>
              <a:cxnLst/>
              <a:rect l="l" t="t" r="r" b="b"/>
              <a:pathLst>
                <a:path w="7647" h="7649" extrusionOk="0">
                  <a:moveTo>
                    <a:pt x="7647" y="3824"/>
                  </a:moveTo>
                  <a:cubicBezTo>
                    <a:pt x="7647" y="5935"/>
                    <a:pt x="5935" y="7648"/>
                    <a:pt x="3822" y="7648"/>
                  </a:cubicBezTo>
                  <a:cubicBezTo>
                    <a:pt x="1711" y="7648"/>
                    <a:pt x="0" y="5935"/>
                    <a:pt x="0" y="3824"/>
                  </a:cubicBezTo>
                  <a:cubicBezTo>
                    <a:pt x="0" y="1712"/>
                    <a:pt x="1713" y="1"/>
                    <a:pt x="3822" y="1"/>
                  </a:cubicBezTo>
                  <a:cubicBezTo>
                    <a:pt x="5935" y="1"/>
                    <a:pt x="7647" y="1713"/>
                    <a:pt x="7647" y="3824"/>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89" name="Google Shape;1289;p45"/>
            <p:cNvGrpSpPr/>
            <p:nvPr/>
          </p:nvGrpSpPr>
          <p:grpSpPr>
            <a:xfrm>
              <a:off x="644017" y="1155146"/>
              <a:ext cx="1256716" cy="1149297"/>
              <a:chOff x="5236975" y="645825"/>
              <a:chExt cx="338400" cy="309475"/>
            </a:xfrm>
          </p:grpSpPr>
          <p:sp>
            <p:nvSpPr>
              <p:cNvPr id="1290" name="Google Shape;1290;p45"/>
              <p:cNvSpPr/>
              <p:nvPr/>
            </p:nvSpPr>
            <p:spPr>
              <a:xfrm>
                <a:off x="5236975" y="833925"/>
                <a:ext cx="52225" cy="121375"/>
              </a:xfrm>
              <a:custGeom>
                <a:avLst/>
                <a:gdLst/>
                <a:ahLst/>
                <a:cxnLst/>
                <a:rect l="l" t="t" r="r" b="b"/>
                <a:pathLst>
                  <a:path w="2089" h="4855" extrusionOk="0">
                    <a:moveTo>
                      <a:pt x="1073" y="1"/>
                    </a:moveTo>
                    <a:lnTo>
                      <a:pt x="0" y="705"/>
                    </a:lnTo>
                    <a:lnTo>
                      <a:pt x="30" y="842"/>
                    </a:lnTo>
                    <a:lnTo>
                      <a:pt x="1002" y="203"/>
                    </a:lnTo>
                    <a:lnTo>
                      <a:pt x="1991" y="4854"/>
                    </a:lnTo>
                    <a:lnTo>
                      <a:pt x="2089" y="4788"/>
                    </a:lnTo>
                    <a:lnTo>
                      <a:pt x="107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5312300" y="779550"/>
                <a:ext cx="84350" cy="144450"/>
              </a:xfrm>
              <a:custGeom>
                <a:avLst/>
                <a:gdLst/>
                <a:ahLst/>
                <a:cxnLst/>
                <a:rect l="l" t="t" r="r" b="b"/>
                <a:pathLst>
                  <a:path w="3374" h="5778" extrusionOk="0">
                    <a:moveTo>
                      <a:pt x="1663" y="0"/>
                    </a:moveTo>
                    <a:cubicBezTo>
                      <a:pt x="1469" y="0"/>
                      <a:pt x="1242" y="82"/>
                      <a:pt x="992" y="247"/>
                    </a:cubicBezTo>
                    <a:cubicBezTo>
                      <a:pt x="590" y="510"/>
                      <a:pt x="214" y="1022"/>
                      <a:pt x="0" y="1608"/>
                    </a:cubicBezTo>
                    <a:lnTo>
                      <a:pt x="93" y="1656"/>
                    </a:lnTo>
                    <a:cubicBezTo>
                      <a:pt x="297" y="1109"/>
                      <a:pt x="646" y="630"/>
                      <a:pt x="1020" y="384"/>
                    </a:cubicBezTo>
                    <a:cubicBezTo>
                      <a:pt x="1253" y="230"/>
                      <a:pt x="1462" y="155"/>
                      <a:pt x="1638" y="155"/>
                    </a:cubicBezTo>
                    <a:cubicBezTo>
                      <a:pt x="1920" y="155"/>
                      <a:pt x="2120" y="347"/>
                      <a:pt x="2200" y="722"/>
                    </a:cubicBezTo>
                    <a:cubicBezTo>
                      <a:pt x="2278" y="1099"/>
                      <a:pt x="2153" y="1788"/>
                      <a:pt x="1888" y="2557"/>
                    </a:cubicBezTo>
                    <a:lnTo>
                      <a:pt x="842" y="5577"/>
                    </a:lnTo>
                    <a:lnTo>
                      <a:pt x="879" y="5777"/>
                    </a:lnTo>
                    <a:lnTo>
                      <a:pt x="3373" y="4137"/>
                    </a:lnTo>
                    <a:lnTo>
                      <a:pt x="3343" y="4000"/>
                    </a:lnTo>
                    <a:lnTo>
                      <a:pt x="951" y="5573"/>
                    </a:lnTo>
                    <a:lnTo>
                      <a:pt x="1981" y="2606"/>
                    </a:lnTo>
                    <a:cubicBezTo>
                      <a:pt x="2263" y="1796"/>
                      <a:pt x="2393" y="1063"/>
                      <a:pt x="2305" y="653"/>
                    </a:cubicBezTo>
                    <a:cubicBezTo>
                      <a:pt x="2213" y="222"/>
                      <a:pt x="1983" y="0"/>
                      <a:pt x="166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5401925" y="810350"/>
                <a:ext cx="18600" cy="60700"/>
              </a:xfrm>
              <a:custGeom>
                <a:avLst/>
                <a:gdLst/>
                <a:ahLst/>
                <a:cxnLst/>
                <a:rect l="l" t="t" r="r" b="b"/>
                <a:pathLst>
                  <a:path w="744" h="2428" extrusionOk="0">
                    <a:moveTo>
                      <a:pt x="181" y="0"/>
                    </a:moveTo>
                    <a:cubicBezTo>
                      <a:pt x="160" y="0"/>
                      <a:pt x="139" y="7"/>
                      <a:pt x="118" y="20"/>
                    </a:cubicBezTo>
                    <a:cubicBezTo>
                      <a:pt x="46" y="68"/>
                      <a:pt x="0" y="192"/>
                      <a:pt x="22" y="287"/>
                    </a:cubicBezTo>
                    <a:cubicBezTo>
                      <a:pt x="36" y="356"/>
                      <a:pt x="81" y="396"/>
                      <a:pt x="132" y="396"/>
                    </a:cubicBezTo>
                    <a:cubicBezTo>
                      <a:pt x="153" y="396"/>
                      <a:pt x="174" y="390"/>
                      <a:pt x="195" y="376"/>
                    </a:cubicBezTo>
                    <a:cubicBezTo>
                      <a:pt x="266" y="329"/>
                      <a:pt x="312" y="205"/>
                      <a:pt x="291" y="110"/>
                    </a:cubicBezTo>
                    <a:cubicBezTo>
                      <a:pt x="277" y="41"/>
                      <a:pt x="232" y="0"/>
                      <a:pt x="181" y="0"/>
                    </a:cubicBezTo>
                    <a:close/>
                    <a:moveTo>
                      <a:pt x="613" y="2032"/>
                    </a:moveTo>
                    <a:cubicBezTo>
                      <a:pt x="593" y="2032"/>
                      <a:pt x="571" y="2038"/>
                      <a:pt x="551" y="2052"/>
                    </a:cubicBezTo>
                    <a:cubicBezTo>
                      <a:pt x="477" y="2099"/>
                      <a:pt x="433" y="2223"/>
                      <a:pt x="453" y="2318"/>
                    </a:cubicBezTo>
                    <a:cubicBezTo>
                      <a:pt x="468" y="2387"/>
                      <a:pt x="513" y="2427"/>
                      <a:pt x="564" y="2427"/>
                    </a:cubicBezTo>
                    <a:cubicBezTo>
                      <a:pt x="584" y="2427"/>
                      <a:pt x="605" y="2421"/>
                      <a:pt x="626" y="2408"/>
                    </a:cubicBezTo>
                    <a:cubicBezTo>
                      <a:pt x="700" y="2359"/>
                      <a:pt x="744" y="2236"/>
                      <a:pt x="724" y="2141"/>
                    </a:cubicBezTo>
                    <a:cubicBezTo>
                      <a:pt x="708" y="2072"/>
                      <a:pt x="664" y="2032"/>
                      <a:pt x="613" y="2032"/>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5414725" y="710700"/>
                <a:ext cx="82025" cy="130300"/>
              </a:xfrm>
              <a:custGeom>
                <a:avLst/>
                <a:gdLst/>
                <a:ahLst/>
                <a:cxnLst/>
                <a:rect l="l" t="t" r="r" b="b"/>
                <a:pathLst>
                  <a:path w="3281" h="5212" extrusionOk="0">
                    <a:moveTo>
                      <a:pt x="1711" y="157"/>
                    </a:moveTo>
                    <a:cubicBezTo>
                      <a:pt x="2221" y="157"/>
                      <a:pt x="2616" y="719"/>
                      <a:pt x="2847" y="1803"/>
                    </a:cubicBezTo>
                    <a:cubicBezTo>
                      <a:pt x="3157" y="3260"/>
                      <a:pt x="2896" y="4351"/>
                      <a:pt x="2118" y="4864"/>
                    </a:cubicBezTo>
                    <a:cubicBezTo>
                      <a:pt x="1923" y="4992"/>
                      <a:pt x="1739" y="5056"/>
                      <a:pt x="1569" y="5056"/>
                    </a:cubicBezTo>
                    <a:cubicBezTo>
                      <a:pt x="1057" y="5056"/>
                      <a:pt x="662" y="4486"/>
                      <a:pt x="430" y="3394"/>
                    </a:cubicBezTo>
                    <a:cubicBezTo>
                      <a:pt x="122" y="1944"/>
                      <a:pt x="378" y="863"/>
                      <a:pt x="1159" y="350"/>
                    </a:cubicBezTo>
                    <a:cubicBezTo>
                      <a:pt x="1355" y="221"/>
                      <a:pt x="1540" y="157"/>
                      <a:pt x="1711" y="157"/>
                    </a:cubicBezTo>
                    <a:close/>
                    <a:moveTo>
                      <a:pt x="1738" y="0"/>
                    </a:moveTo>
                    <a:cubicBezTo>
                      <a:pt x="1549" y="0"/>
                      <a:pt x="1345" y="71"/>
                      <a:pt x="1128" y="213"/>
                    </a:cubicBezTo>
                    <a:cubicBezTo>
                      <a:pt x="287" y="767"/>
                      <a:pt x="1" y="1930"/>
                      <a:pt x="326" y="3463"/>
                    </a:cubicBezTo>
                    <a:cubicBezTo>
                      <a:pt x="571" y="4615"/>
                      <a:pt x="994" y="5212"/>
                      <a:pt x="1542" y="5212"/>
                    </a:cubicBezTo>
                    <a:cubicBezTo>
                      <a:pt x="1729" y="5212"/>
                      <a:pt x="1931" y="5142"/>
                      <a:pt x="2145" y="5001"/>
                    </a:cubicBezTo>
                    <a:cubicBezTo>
                      <a:pt x="2995" y="4442"/>
                      <a:pt x="3281" y="3281"/>
                      <a:pt x="2952" y="1735"/>
                    </a:cubicBezTo>
                    <a:cubicBezTo>
                      <a:pt x="2709" y="594"/>
                      <a:pt x="2287" y="0"/>
                      <a:pt x="173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4" name="Google Shape;1294;p45"/>
              <p:cNvSpPr/>
              <p:nvPr/>
            </p:nvSpPr>
            <p:spPr>
              <a:xfrm>
                <a:off x="5497250" y="645825"/>
                <a:ext cx="78125" cy="146500"/>
              </a:xfrm>
              <a:custGeom>
                <a:avLst/>
                <a:gdLst/>
                <a:ahLst/>
                <a:cxnLst/>
                <a:rect l="l" t="t" r="r" b="b"/>
                <a:pathLst>
                  <a:path w="3125" h="5860" extrusionOk="0">
                    <a:moveTo>
                      <a:pt x="2097" y="1"/>
                    </a:moveTo>
                    <a:lnTo>
                      <a:pt x="1" y="1379"/>
                    </a:lnTo>
                    <a:lnTo>
                      <a:pt x="493" y="3691"/>
                    </a:lnTo>
                    <a:cubicBezTo>
                      <a:pt x="767" y="3339"/>
                      <a:pt x="1126" y="2994"/>
                      <a:pt x="1412" y="2804"/>
                    </a:cubicBezTo>
                    <a:cubicBezTo>
                      <a:pt x="1674" y="2632"/>
                      <a:pt x="1916" y="2548"/>
                      <a:pt x="2125" y="2548"/>
                    </a:cubicBezTo>
                    <a:cubicBezTo>
                      <a:pt x="2474" y="2548"/>
                      <a:pt x="2728" y="2783"/>
                      <a:pt x="2823" y="3232"/>
                    </a:cubicBezTo>
                    <a:cubicBezTo>
                      <a:pt x="3002" y="4072"/>
                      <a:pt x="2660" y="4914"/>
                      <a:pt x="1948" y="5382"/>
                    </a:cubicBezTo>
                    <a:cubicBezTo>
                      <a:pt x="1638" y="5588"/>
                      <a:pt x="1225" y="5713"/>
                      <a:pt x="863" y="5713"/>
                    </a:cubicBezTo>
                    <a:cubicBezTo>
                      <a:pt x="808" y="5713"/>
                      <a:pt x="754" y="5710"/>
                      <a:pt x="702" y="5704"/>
                    </a:cubicBezTo>
                    <a:lnTo>
                      <a:pt x="673" y="5848"/>
                    </a:lnTo>
                    <a:cubicBezTo>
                      <a:pt x="734" y="5856"/>
                      <a:pt x="797" y="5860"/>
                      <a:pt x="861" y="5860"/>
                    </a:cubicBezTo>
                    <a:cubicBezTo>
                      <a:pt x="1230" y="5860"/>
                      <a:pt x="1646" y="5737"/>
                      <a:pt x="1977" y="5519"/>
                    </a:cubicBezTo>
                    <a:cubicBezTo>
                      <a:pt x="2752" y="5011"/>
                      <a:pt x="3125" y="4087"/>
                      <a:pt x="2928" y="3164"/>
                    </a:cubicBezTo>
                    <a:cubicBezTo>
                      <a:pt x="2820" y="2658"/>
                      <a:pt x="2539" y="2392"/>
                      <a:pt x="2152" y="2392"/>
                    </a:cubicBezTo>
                    <a:cubicBezTo>
                      <a:pt x="1927" y="2392"/>
                      <a:pt x="1666" y="2482"/>
                      <a:pt x="1382" y="2668"/>
                    </a:cubicBezTo>
                    <a:cubicBezTo>
                      <a:pt x="1132" y="2832"/>
                      <a:pt x="810" y="3130"/>
                      <a:pt x="557" y="3432"/>
                    </a:cubicBezTo>
                    <a:lnTo>
                      <a:pt x="136" y="1448"/>
                    </a:lnTo>
                    <a:lnTo>
                      <a:pt x="2126" y="138"/>
                    </a:lnTo>
                    <a:lnTo>
                      <a:pt x="209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295" name="Google Shape;1295;p45"/>
            <p:cNvSpPr/>
            <p:nvPr/>
          </p:nvSpPr>
          <p:spPr>
            <a:xfrm>
              <a:off x="1309883" y="2090999"/>
              <a:ext cx="434874" cy="537929"/>
            </a:xfrm>
            <a:custGeom>
              <a:avLst/>
              <a:gdLst/>
              <a:ahLst/>
              <a:cxnLst/>
              <a:rect l="l" t="t" r="r" b="b"/>
              <a:pathLst>
                <a:path w="4684" h="5794" extrusionOk="0">
                  <a:moveTo>
                    <a:pt x="2600" y="1219"/>
                  </a:moveTo>
                  <a:lnTo>
                    <a:pt x="2021" y="1600"/>
                  </a:lnTo>
                  <a:lnTo>
                    <a:pt x="2542" y="4053"/>
                  </a:lnTo>
                  <a:lnTo>
                    <a:pt x="3122" y="3672"/>
                  </a:lnTo>
                  <a:close/>
                  <a:moveTo>
                    <a:pt x="1825" y="1732"/>
                  </a:moveTo>
                  <a:lnTo>
                    <a:pt x="1246" y="2112"/>
                  </a:lnTo>
                  <a:lnTo>
                    <a:pt x="1766" y="4566"/>
                  </a:lnTo>
                  <a:lnTo>
                    <a:pt x="2345" y="4184"/>
                  </a:lnTo>
                  <a:close/>
                  <a:moveTo>
                    <a:pt x="3376" y="709"/>
                  </a:moveTo>
                  <a:lnTo>
                    <a:pt x="2797" y="1090"/>
                  </a:lnTo>
                  <a:lnTo>
                    <a:pt x="3319" y="3542"/>
                  </a:lnTo>
                  <a:lnTo>
                    <a:pt x="3899" y="3160"/>
                  </a:lnTo>
                  <a:close/>
                  <a:moveTo>
                    <a:pt x="3857" y="1062"/>
                  </a:moveTo>
                  <a:lnTo>
                    <a:pt x="3631" y="0"/>
                  </a:lnTo>
                  <a:lnTo>
                    <a:pt x="1" y="2389"/>
                  </a:lnTo>
                  <a:lnTo>
                    <a:pt x="724" y="5794"/>
                  </a:lnTo>
                  <a:lnTo>
                    <a:pt x="4353" y="3405"/>
                  </a:lnTo>
                  <a:lnTo>
                    <a:pt x="4126" y="2344"/>
                  </a:lnTo>
                  <a:lnTo>
                    <a:pt x="4684" y="1978"/>
                  </a:lnTo>
                  <a:lnTo>
                    <a:pt x="4411" y="697"/>
                  </a:lnTo>
                  <a:close/>
                  <a:moveTo>
                    <a:pt x="4085" y="3266"/>
                  </a:moveTo>
                  <a:lnTo>
                    <a:pt x="876" y="5378"/>
                  </a:lnTo>
                  <a:lnTo>
                    <a:pt x="271" y="2527"/>
                  </a:lnTo>
                  <a:lnTo>
                    <a:pt x="3478" y="415"/>
                  </a:lnTo>
                  <a:close/>
                  <a:moveTo>
                    <a:pt x="1049" y="2241"/>
                  </a:moveTo>
                  <a:lnTo>
                    <a:pt x="469" y="2624"/>
                  </a:lnTo>
                  <a:lnTo>
                    <a:pt x="991" y="5077"/>
                  </a:lnTo>
                  <a:lnTo>
                    <a:pt x="1571" y="4695"/>
                  </a:lnTo>
                  <a:close/>
                </a:path>
              </a:pathLst>
            </a:custGeom>
            <a:gradFill>
              <a:gsLst>
                <a:gs pos="0">
                  <a:srgbClr val="AC9BFF"/>
                </a:gs>
                <a:gs pos="100000">
                  <a:srgbClr val="431FF8"/>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96" name="Google Shape;1296;p45"/>
            <p:cNvGrpSpPr/>
            <p:nvPr/>
          </p:nvGrpSpPr>
          <p:grpSpPr>
            <a:xfrm>
              <a:off x="780242" y="144556"/>
              <a:ext cx="2563846" cy="4987406"/>
              <a:chOff x="5376250" y="373700"/>
              <a:chExt cx="690375" cy="1342975"/>
            </a:xfrm>
          </p:grpSpPr>
          <p:sp>
            <p:nvSpPr>
              <p:cNvPr id="1297" name="Google Shape;1297;p45"/>
              <p:cNvSpPr/>
              <p:nvPr/>
            </p:nvSpPr>
            <p:spPr>
              <a:xfrm>
                <a:off x="5419250" y="373900"/>
                <a:ext cx="647375" cy="1341550"/>
              </a:xfrm>
              <a:custGeom>
                <a:avLst/>
                <a:gdLst/>
                <a:ahLst/>
                <a:cxnLst/>
                <a:rect l="l" t="t" r="r" b="b"/>
                <a:pathLst>
                  <a:path w="25895" h="53662" extrusionOk="0">
                    <a:moveTo>
                      <a:pt x="16324" y="0"/>
                    </a:moveTo>
                    <a:cubicBezTo>
                      <a:pt x="16193" y="0"/>
                      <a:pt x="16053" y="43"/>
                      <a:pt x="15915" y="134"/>
                    </a:cubicBezTo>
                    <a:lnTo>
                      <a:pt x="13265" y="1878"/>
                    </a:lnTo>
                    <a:lnTo>
                      <a:pt x="13053" y="3016"/>
                    </a:lnTo>
                    <a:cubicBezTo>
                      <a:pt x="12950" y="3570"/>
                      <a:pt x="12655" y="4060"/>
                      <a:pt x="12278" y="4309"/>
                    </a:cubicBezTo>
                    <a:lnTo>
                      <a:pt x="5054" y="9063"/>
                    </a:lnTo>
                    <a:cubicBezTo>
                      <a:pt x="4884" y="9175"/>
                      <a:pt x="4709" y="9231"/>
                      <a:pt x="4542" y="9231"/>
                    </a:cubicBezTo>
                    <a:cubicBezTo>
                      <a:pt x="4337" y="9231"/>
                      <a:pt x="4144" y="9148"/>
                      <a:pt x="3987" y="8984"/>
                    </a:cubicBezTo>
                    <a:lnTo>
                      <a:pt x="3403" y="8370"/>
                    </a:lnTo>
                    <a:lnTo>
                      <a:pt x="753" y="10113"/>
                    </a:lnTo>
                    <a:cubicBezTo>
                      <a:pt x="277" y="10425"/>
                      <a:pt x="1" y="11185"/>
                      <a:pt x="133" y="11810"/>
                    </a:cubicBezTo>
                    <a:lnTo>
                      <a:pt x="8881" y="52964"/>
                    </a:lnTo>
                    <a:cubicBezTo>
                      <a:pt x="8975" y="53406"/>
                      <a:pt x="9249" y="53662"/>
                      <a:pt x="9570" y="53662"/>
                    </a:cubicBezTo>
                    <a:cubicBezTo>
                      <a:pt x="9702" y="53662"/>
                      <a:pt x="9842" y="53619"/>
                      <a:pt x="9980" y="53527"/>
                    </a:cubicBezTo>
                    <a:lnTo>
                      <a:pt x="25142" y="43549"/>
                    </a:lnTo>
                    <a:cubicBezTo>
                      <a:pt x="25617" y="43237"/>
                      <a:pt x="25895" y="42477"/>
                      <a:pt x="25761" y="41854"/>
                    </a:cubicBezTo>
                    <a:lnTo>
                      <a:pt x="17014" y="701"/>
                    </a:lnTo>
                    <a:cubicBezTo>
                      <a:pt x="16921" y="257"/>
                      <a:pt x="16646" y="0"/>
                      <a:pt x="16324" y="0"/>
                    </a:cubicBezTo>
                    <a:close/>
                  </a:path>
                </a:pathLst>
              </a:custGeom>
              <a:gradFill>
                <a:gsLst>
                  <a:gs pos="0">
                    <a:srgbClr val="20F8FD">
                      <a:alpha val="28627"/>
                    </a:srgbClr>
                  </a:gs>
                  <a:gs pos="100000">
                    <a:srgbClr val="0182AA">
                      <a:alpha val="32941"/>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45"/>
              <p:cNvSpPr/>
              <p:nvPr/>
            </p:nvSpPr>
            <p:spPr>
              <a:xfrm>
                <a:off x="5417450" y="373700"/>
                <a:ext cx="648125" cy="1342975"/>
              </a:xfrm>
              <a:custGeom>
                <a:avLst/>
                <a:gdLst/>
                <a:ahLst/>
                <a:cxnLst/>
                <a:rect l="l" t="t" r="r" b="b"/>
                <a:pathLst>
                  <a:path w="25925" h="53719" extrusionOk="0">
                    <a:moveTo>
                      <a:pt x="16397" y="22"/>
                    </a:moveTo>
                    <a:cubicBezTo>
                      <a:pt x="16540" y="22"/>
                      <a:pt x="16681" y="69"/>
                      <a:pt x="16788" y="169"/>
                    </a:cubicBezTo>
                    <a:cubicBezTo>
                      <a:pt x="17012" y="366"/>
                      <a:pt x="17069" y="670"/>
                      <a:pt x="17123" y="952"/>
                    </a:cubicBezTo>
                    <a:lnTo>
                      <a:pt x="17484" y="2669"/>
                    </a:lnTo>
                    <a:lnTo>
                      <a:pt x="18203" y="6104"/>
                    </a:lnTo>
                    <a:lnTo>
                      <a:pt x="19641" y="12972"/>
                    </a:lnTo>
                    <a:lnTo>
                      <a:pt x="22528" y="26708"/>
                    </a:lnTo>
                    <a:lnTo>
                      <a:pt x="25477" y="40429"/>
                    </a:lnTo>
                    <a:lnTo>
                      <a:pt x="25662" y="41287"/>
                    </a:lnTo>
                    <a:cubicBezTo>
                      <a:pt x="25715" y="41573"/>
                      <a:pt x="25806" y="41860"/>
                      <a:pt x="25818" y="42140"/>
                    </a:cubicBezTo>
                    <a:cubicBezTo>
                      <a:pt x="25828" y="42702"/>
                      <a:pt x="25582" y="43305"/>
                      <a:pt x="25078" y="43591"/>
                    </a:cubicBezTo>
                    <a:lnTo>
                      <a:pt x="22150" y="45527"/>
                    </a:lnTo>
                    <a:lnTo>
                      <a:pt x="16288" y="49382"/>
                    </a:lnTo>
                    <a:lnTo>
                      <a:pt x="10419" y="53229"/>
                    </a:lnTo>
                    <a:cubicBezTo>
                      <a:pt x="10169" y="53374"/>
                      <a:pt x="9944" y="53600"/>
                      <a:pt x="9672" y="53610"/>
                    </a:cubicBezTo>
                    <a:cubicBezTo>
                      <a:pt x="9660" y="53611"/>
                      <a:pt x="9648" y="53612"/>
                      <a:pt x="9636" y="53612"/>
                    </a:cubicBezTo>
                    <a:cubicBezTo>
                      <a:pt x="9378" y="53612"/>
                      <a:pt x="9160" y="53403"/>
                      <a:pt x="9069" y="53156"/>
                    </a:cubicBezTo>
                    <a:cubicBezTo>
                      <a:pt x="8919" y="52611"/>
                      <a:pt x="8820" y="52019"/>
                      <a:pt x="8694" y="51453"/>
                    </a:cubicBezTo>
                    <a:lnTo>
                      <a:pt x="7973" y="48018"/>
                    </a:lnTo>
                    <a:lnTo>
                      <a:pt x="5077" y="34286"/>
                    </a:lnTo>
                    <a:lnTo>
                      <a:pt x="2164" y="20556"/>
                    </a:lnTo>
                    <a:lnTo>
                      <a:pt x="698" y="13694"/>
                    </a:lnTo>
                    <a:lnTo>
                      <a:pt x="328" y="11981"/>
                    </a:lnTo>
                    <a:cubicBezTo>
                      <a:pt x="165" y="11434"/>
                      <a:pt x="286" y="10828"/>
                      <a:pt x="636" y="10393"/>
                    </a:cubicBezTo>
                    <a:cubicBezTo>
                      <a:pt x="806" y="10183"/>
                      <a:pt x="1081" y="10054"/>
                      <a:pt x="1318" y="9884"/>
                    </a:cubicBezTo>
                    <a:lnTo>
                      <a:pt x="2049" y="9398"/>
                    </a:lnTo>
                    <a:lnTo>
                      <a:pt x="3467" y="8457"/>
                    </a:lnTo>
                    <a:lnTo>
                      <a:pt x="4009" y="9023"/>
                    </a:lnTo>
                    <a:cubicBezTo>
                      <a:pt x="4160" y="9193"/>
                      <a:pt x="4392" y="9295"/>
                      <a:pt x="4622" y="9295"/>
                    </a:cubicBezTo>
                    <a:cubicBezTo>
                      <a:pt x="4691" y="9295"/>
                      <a:pt x="4760" y="9286"/>
                      <a:pt x="4827" y="9267"/>
                    </a:cubicBezTo>
                    <a:cubicBezTo>
                      <a:pt x="4969" y="9235"/>
                      <a:pt x="5102" y="9155"/>
                      <a:pt x="5217" y="9077"/>
                    </a:cubicBezTo>
                    <a:lnTo>
                      <a:pt x="5565" y="8847"/>
                    </a:lnTo>
                    <a:lnTo>
                      <a:pt x="6261" y="8385"/>
                    </a:lnTo>
                    <a:lnTo>
                      <a:pt x="9048" y="6540"/>
                    </a:lnTo>
                    <a:lnTo>
                      <a:pt x="11833" y="4695"/>
                    </a:lnTo>
                    <a:cubicBezTo>
                      <a:pt x="12063" y="4535"/>
                      <a:pt x="12304" y="4401"/>
                      <a:pt x="12524" y="4219"/>
                    </a:cubicBezTo>
                    <a:cubicBezTo>
                      <a:pt x="12735" y="4028"/>
                      <a:pt x="12892" y="3785"/>
                      <a:pt x="13001" y="3526"/>
                    </a:cubicBezTo>
                    <a:cubicBezTo>
                      <a:pt x="13116" y="3267"/>
                      <a:pt x="13158" y="2986"/>
                      <a:pt x="13207" y="2713"/>
                    </a:cubicBezTo>
                    <a:lnTo>
                      <a:pt x="13355" y="1900"/>
                    </a:lnTo>
                    <a:lnTo>
                      <a:pt x="15993" y="152"/>
                    </a:lnTo>
                    <a:cubicBezTo>
                      <a:pt x="16110" y="68"/>
                      <a:pt x="16255" y="22"/>
                      <a:pt x="16397" y="22"/>
                    </a:cubicBezTo>
                    <a:close/>
                    <a:moveTo>
                      <a:pt x="16398" y="0"/>
                    </a:moveTo>
                    <a:cubicBezTo>
                      <a:pt x="16250" y="0"/>
                      <a:pt x="16101" y="48"/>
                      <a:pt x="15983" y="134"/>
                    </a:cubicBezTo>
                    <a:lnTo>
                      <a:pt x="13327" y="1865"/>
                    </a:lnTo>
                    <a:cubicBezTo>
                      <a:pt x="13322" y="1868"/>
                      <a:pt x="13320" y="1873"/>
                      <a:pt x="13319" y="1879"/>
                    </a:cubicBezTo>
                    <a:lnTo>
                      <a:pt x="13164" y="2699"/>
                    </a:lnTo>
                    <a:cubicBezTo>
                      <a:pt x="13111" y="2973"/>
                      <a:pt x="13070" y="3247"/>
                      <a:pt x="12955" y="3501"/>
                    </a:cubicBezTo>
                    <a:cubicBezTo>
                      <a:pt x="12846" y="3752"/>
                      <a:pt x="12691" y="3988"/>
                      <a:pt x="12487" y="4170"/>
                    </a:cubicBezTo>
                    <a:cubicBezTo>
                      <a:pt x="12279" y="4343"/>
                      <a:pt x="12028" y="4482"/>
                      <a:pt x="11801" y="4638"/>
                    </a:cubicBezTo>
                    <a:lnTo>
                      <a:pt x="9004" y="6467"/>
                    </a:lnTo>
                    <a:lnTo>
                      <a:pt x="6207" y="8296"/>
                    </a:lnTo>
                    <a:lnTo>
                      <a:pt x="5507" y="8753"/>
                    </a:lnTo>
                    <a:cubicBezTo>
                      <a:pt x="5269" y="8893"/>
                      <a:pt x="5052" y="9089"/>
                      <a:pt x="4800" y="9152"/>
                    </a:cubicBezTo>
                    <a:cubicBezTo>
                      <a:pt x="4737" y="9171"/>
                      <a:pt x="4678" y="9179"/>
                      <a:pt x="4620" y="9179"/>
                    </a:cubicBezTo>
                    <a:cubicBezTo>
                      <a:pt x="4165" y="9179"/>
                      <a:pt x="3875" y="8646"/>
                      <a:pt x="3523" y="8328"/>
                    </a:cubicBezTo>
                    <a:lnTo>
                      <a:pt x="3521" y="8326"/>
                    </a:lnTo>
                    <a:cubicBezTo>
                      <a:pt x="3509" y="8315"/>
                      <a:pt x="3493" y="8309"/>
                      <a:pt x="3478" y="8309"/>
                    </a:cubicBezTo>
                    <a:cubicBezTo>
                      <a:pt x="3466" y="8309"/>
                      <a:pt x="3454" y="8312"/>
                      <a:pt x="3443" y="8320"/>
                    </a:cubicBezTo>
                    <a:lnTo>
                      <a:pt x="1973" y="9279"/>
                    </a:lnTo>
                    <a:lnTo>
                      <a:pt x="1239" y="9758"/>
                    </a:lnTo>
                    <a:lnTo>
                      <a:pt x="871" y="9998"/>
                    </a:lnTo>
                    <a:cubicBezTo>
                      <a:pt x="751" y="10071"/>
                      <a:pt x="615" y="10173"/>
                      <a:pt x="520" y="10291"/>
                    </a:cubicBezTo>
                    <a:cubicBezTo>
                      <a:pt x="128" y="10763"/>
                      <a:pt x="0" y="11436"/>
                      <a:pt x="165" y="12014"/>
                    </a:cubicBezTo>
                    <a:lnTo>
                      <a:pt x="522" y="13731"/>
                    </a:lnTo>
                    <a:lnTo>
                      <a:pt x="1974" y="20597"/>
                    </a:lnTo>
                    <a:lnTo>
                      <a:pt x="4898" y="34323"/>
                    </a:lnTo>
                    <a:lnTo>
                      <a:pt x="7837" y="48047"/>
                    </a:lnTo>
                    <a:lnTo>
                      <a:pt x="8576" y="51477"/>
                    </a:lnTo>
                    <a:cubicBezTo>
                      <a:pt x="8709" y="52051"/>
                      <a:pt x="8802" y="52616"/>
                      <a:pt x="8967" y="53196"/>
                    </a:cubicBezTo>
                    <a:cubicBezTo>
                      <a:pt x="9065" y="53463"/>
                      <a:pt x="9323" y="53718"/>
                      <a:pt x="9635" y="53718"/>
                    </a:cubicBezTo>
                    <a:cubicBezTo>
                      <a:pt x="9649" y="53718"/>
                      <a:pt x="9663" y="53718"/>
                      <a:pt x="9678" y="53716"/>
                    </a:cubicBezTo>
                    <a:cubicBezTo>
                      <a:pt x="9837" y="53712"/>
                      <a:pt x="9986" y="53640"/>
                      <a:pt x="10110" y="53557"/>
                    </a:cubicBezTo>
                    <a:lnTo>
                      <a:pt x="10476" y="53315"/>
                    </a:lnTo>
                    <a:lnTo>
                      <a:pt x="16331" y="49446"/>
                    </a:lnTo>
                    <a:lnTo>
                      <a:pt x="22191" y="45586"/>
                    </a:lnTo>
                    <a:lnTo>
                      <a:pt x="25127" y="43666"/>
                    </a:lnTo>
                    <a:cubicBezTo>
                      <a:pt x="25659" y="43364"/>
                      <a:pt x="25925" y="42731"/>
                      <a:pt x="25915" y="42138"/>
                    </a:cubicBezTo>
                    <a:cubicBezTo>
                      <a:pt x="25903" y="41833"/>
                      <a:pt x="25813" y="41557"/>
                      <a:pt x="25763" y="41268"/>
                    </a:cubicBezTo>
                    <a:lnTo>
                      <a:pt x="25582" y="40410"/>
                    </a:lnTo>
                    <a:lnTo>
                      <a:pt x="22695" y="26677"/>
                    </a:lnTo>
                    <a:lnTo>
                      <a:pt x="19744" y="12955"/>
                    </a:lnTo>
                    <a:lnTo>
                      <a:pt x="18265" y="6097"/>
                    </a:lnTo>
                    <a:lnTo>
                      <a:pt x="17526" y="2667"/>
                    </a:lnTo>
                    <a:lnTo>
                      <a:pt x="17156" y="951"/>
                    </a:lnTo>
                    <a:cubicBezTo>
                      <a:pt x="17101" y="671"/>
                      <a:pt x="17039" y="356"/>
                      <a:pt x="16807" y="156"/>
                    </a:cubicBezTo>
                    <a:cubicBezTo>
                      <a:pt x="16694" y="49"/>
                      <a:pt x="16547" y="0"/>
                      <a:pt x="1639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45"/>
              <p:cNvSpPr/>
              <p:nvPr/>
            </p:nvSpPr>
            <p:spPr>
              <a:xfrm>
                <a:off x="5376250" y="545350"/>
                <a:ext cx="148450" cy="148425"/>
              </a:xfrm>
              <a:custGeom>
                <a:avLst/>
                <a:gdLst/>
                <a:ahLst/>
                <a:cxnLst/>
                <a:rect l="l" t="t" r="r" b="b"/>
                <a:pathLst>
                  <a:path w="5938" h="5937" extrusionOk="0">
                    <a:moveTo>
                      <a:pt x="5937" y="2968"/>
                    </a:moveTo>
                    <a:cubicBezTo>
                      <a:pt x="5937" y="4606"/>
                      <a:pt x="4609" y="5937"/>
                      <a:pt x="2969" y="5937"/>
                    </a:cubicBezTo>
                    <a:cubicBezTo>
                      <a:pt x="1331" y="5937"/>
                      <a:pt x="1" y="4608"/>
                      <a:pt x="1" y="2968"/>
                    </a:cubicBezTo>
                    <a:cubicBezTo>
                      <a:pt x="1" y="1330"/>
                      <a:pt x="1329" y="0"/>
                      <a:pt x="2969" y="0"/>
                    </a:cubicBezTo>
                    <a:cubicBezTo>
                      <a:pt x="4609" y="0"/>
                      <a:pt x="5937" y="1329"/>
                      <a:pt x="5937" y="2968"/>
                    </a:cubicBezTo>
                    <a:close/>
                  </a:path>
                </a:pathLst>
              </a:custGeom>
              <a:gradFill>
                <a:gsLst>
                  <a:gs pos="0">
                    <a:schemeClr val="accent4"/>
                  </a:gs>
                  <a:gs pos="50000">
                    <a:srgbClr val="F3F3F3">
                      <a:alpha val="0"/>
                    </a:srgbClr>
                  </a:gs>
                  <a:gs pos="100000">
                    <a:srgbClr val="F3F3F3">
                      <a:alpha val="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45"/>
              <p:cNvSpPr/>
              <p:nvPr/>
            </p:nvSpPr>
            <p:spPr>
              <a:xfrm>
                <a:off x="5569175" y="727450"/>
                <a:ext cx="307000" cy="426550"/>
              </a:xfrm>
              <a:custGeom>
                <a:avLst/>
                <a:gdLst/>
                <a:ahLst/>
                <a:cxnLst/>
                <a:rect l="l" t="t" r="r" b="b"/>
                <a:pathLst>
                  <a:path w="12280" h="17062" extrusionOk="0">
                    <a:moveTo>
                      <a:pt x="11804" y="5596"/>
                    </a:moveTo>
                    <a:cubicBezTo>
                      <a:pt x="10959" y="1615"/>
                      <a:pt x="7818" y="0"/>
                      <a:pt x="4792" y="1991"/>
                    </a:cubicBezTo>
                    <a:cubicBezTo>
                      <a:pt x="1767" y="3984"/>
                      <a:pt x="0" y="8829"/>
                      <a:pt x="846" y="12809"/>
                    </a:cubicBezTo>
                    <a:cubicBezTo>
                      <a:pt x="1320" y="15048"/>
                      <a:pt x="2520" y="16537"/>
                      <a:pt x="4016" y="17061"/>
                    </a:cubicBezTo>
                    <a:cubicBezTo>
                      <a:pt x="4185" y="14689"/>
                      <a:pt x="5230" y="12421"/>
                      <a:pt x="6789" y="11395"/>
                    </a:cubicBezTo>
                    <a:cubicBezTo>
                      <a:pt x="8349" y="10367"/>
                      <a:pt x="9984" y="10874"/>
                      <a:pt x="10997" y="12467"/>
                    </a:cubicBezTo>
                    <a:cubicBezTo>
                      <a:pt x="11930" y="10343"/>
                      <a:pt x="12280" y="7835"/>
                      <a:pt x="11804" y="5596"/>
                    </a:cubicBezTo>
                    <a:close/>
                    <a:moveTo>
                      <a:pt x="6630" y="10641"/>
                    </a:moveTo>
                    <a:cubicBezTo>
                      <a:pt x="5553" y="11350"/>
                      <a:pt x="4436" y="10774"/>
                      <a:pt x="4134" y="9359"/>
                    </a:cubicBezTo>
                    <a:cubicBezTo>
                      <a:pt x="3833" y="7941"/>
                      <a:pt x="4462" y="6215"/>
                      <a:pt x="5538" y="5506"/>
                    </a:cubicBezTo>
                    <a:cubicBezTo>
                      <a:pt x="6615" y="4797"/>
                      <a:pt x="7733" y="5372"/>
                      <a:pt x="8034" y="6790"/>
                    </a:cubicBezTo>
                    <a:cubicBezTo>
                      <a:pt x="8336" y="8209"/>
                      <a:pt x="7708" y="9932"/>
                      <a:pt x="6630" y="10641"/>
                    </a:cubicBezTo>
                    <a:close/>
                  </a:path>
                </a:pathLst>
              </a:custGeom>
              <a:gradFill>
                <a:gsLst>
                  <a:gs pos="0">
                    <a:srgbClr val="20F8FD">
                      <a:alpha val="54901"/>
                    </a:srgbClr>
                  </a:gs>
                  <a:gs pos="100000">
                    <a:srgbClr val="0182AA">
                      <a:alpha val="59607"/>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pic>
        <p:nvPicPr>
          <p:cNvPr id="50" name="Picture 49">
            <a:extLst>
              <a:ext uri="{FF2B5EF4-FFF2-40B4-BE49-F238E27FC236}">
                <a16:creationId xmlns:a16="http://schemas.microsoft.com/office/drawing/2014/main" id="{0E96F20D-25C1-C0F2-53D5-B4F54730EE49}"/>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46"/>
          <p:cNvSpPr txBox="1">
            <a:spLocks noGrp="1"/>
          </p:cNvSpPr>
          <p:nvPr>
            <p:ph type="title"/>
          </p:nvPr>
        </p:nvSpPr>
        <p:spPr>
          <a:xfrm>
            <a:off x="2308005" y="650468"/>
            <a:ext cx="4640700" cy="65195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3200" dirty="0">
                <a:latin typeface="+mj-lt"/>
              </a:rPr>
              <a:t>1.1 Lý do chọn </a:t>
            </a:r>
            <a:r>
              <a:rPr lang="en" sz="3200" dirty="0">
                <a:latin typeface="+mj-lt"/>
              </a:rPr>
              <a:t> </a:t>
            </a:r>
            <a:r>
              <a:rPr lang="vi-VN" sz="3200" dirty="0">
                <a:solidFill>
                  <a:schemeClr val="accent4"/>
                </a:solidFill>
                <a:latin typeface="+mj-lt"/>
              </a:rPr>
              <a:t>đề tài </a:t>
            </a:r>
            <a:endParaRPr sz="3200" dirty="0">
              <a:solidFill>
                <a:schemeClr val="accent4"/>
              </a:solidFill>
              <a:latin typeface="+mj-lt"/>
            </a:endParaRPr>
          </a:p>
        </p:txBody>
      </p:sp>
      <p:sp>
        <p:nvSpPr>
          <p:cNvPr id="1306" name="Google Shape;1306;p46"/>
          <p:cNvSpPr txBox="1">
            <a:spLocks noGrp="1"/>
          </p:cNvSpPr>
          <p:nvPr>
            <p:ph type="subTitle" idx="1"/>
          </p:nvPr>
        </p:nvSpPr>
        <p:spPr>
          <a:xfrm>
            <a:off x="1808931" y="1457421"/>
            <a:ext cx="5545105" cy="2250864"/>
          </a:xfrm>
          <a:prstGeom prst="rect">
            <a:avLst/>
          </a:prstGeom>
        </p:spPr>
        <p:txBody>
          <a:bodyPr spcFirstLastPara="1" wrap="square" lIns="91425" tIns="91425" rIns="91425" bIns="91425" anchor="t" anchorCtr="0">
            <a:noAutofit/>
          </a:bodyPr>
          <a:lstStyle/>
          <a:p>
            <a:pPr indent="367030" algn="just">
              <a:lnSpc>
                <a:spcPct val="150000"/>
              </a:lnSpc>
              <a:spcBef>
                <a:spcPts val="600"/>
              </a:spcBef>
              <a:spcAft>
                <a:spcPts val="600"/>
              </a:spcAft>
            </a:pPr>
            <a:r>
              <a:rPr lang="vi-VN" sz="1200" dirty="0">
                <a:solidFill>
                  <a:schemeClr val="accent4">
                    <a:lumMod val="20000"/>
                    <a:lumOff val="80000"/>
                  </a:schemeClr>
                </a:solidFill>
                <a:effectLst/>
                <a:latin typeface="Times New Roman" panose="02020603050405020304" pitchFamily="18" charset="0"/>
                <a:ea typeface="Times New Roman" panose="02020603050405020304" pitchFamily="18" charset="0"/>
              </a:rPr>
              <a:t>Chúng em chọn đề tài này với mục đích chính là có thể triển khai cũng như vận dụng được các kiến thức đã học từ bộ môn bảo mật mạng trong việc xây dựng một hệ thống mạng cho một đơn vị cơ sở cụ thể, đây không những là một trãi nghiệm tốt cho chúng em, mà nó còn là một bài học kinh nghiệm, tạo cho chúng em những kĩ năng xử lí các tình huống hoặc các vấn đề bất chợt xảy ra trong quá trình thiết kế hệ thống mạng, nhằm tìm ra các biện pháp để có thể xử lí kịp thời cho việc học hay công việc của chúng em trong tương lai.</a:t>
            </a:r>
            <a:endParaRPr lang="en-US" sz="1200" dirty="0">
              <a:solidFill>
                <a:schemeClr val="accent4">
                  <a:lumMod val="20000"/>
                  <a:lumOff val="80000"/>
                </a:schemeClr>
              </a:solidFill>
              <a:effectLst/>
              <a:latin typeface="Times New Roman" panose="02020603050405020304" pitchFamily="18" charset="0"/>
              <a:ea typeface="Times New Roman" panose="02020603050405020304" pitchFamily="18" charset="0"/>
            </a:endParaRPr>
          </a:p>
        </p:txBody>
      </p:sp>
      <p:sp>
        <p:nvSpPr>
          <p:cNvPr id="1307" name="Google Shape;1307;p46"/>
          <p:cNvSpPr/>
          <p:nvPr/>
        </p:nvSpPr>
        <p:spPr>
          <a:xfrm>
            <a:off x="76073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08" name="Google Shape;1308;p46"/>
          <p:cNvCxnSpPr>
            <a:cxnSpLocks/>
            <a:stCxn id="1309" idx="6"/>
            <a:endCxn id="1305" idx="1"/>
          </p:cNvCxnSpPr>
          <p:nvPr/>
        </p:nvCxnSpPr>
        <p:spPr>
          <a:xfrm flipV="1">
            <a:off x="1536588" y="976447"/>
            <a:ext cx="771417" cy="325978"/>
          </a:xfrm>
          <a:prstGeom prst="bentConnector3">
            <a:avLst>
              <a:gd name="adj1" fmla="val 50000"/>
            </a:avLst>
          </a:prstGeom>
          <a:noFill/>
          <a:ln w="9525" cap="rnd" cmpd="sng">
            <a:solidFill>
              <a:schemeClr val="accent4"/>
            </a:solidFill>
            <a:prstDash val="solid"/>
            <a:round/>
            <a:headEnd type="none" w="med" len="med"/>
            <a:tailEnd type="none" w="med" len="med"/>
          </a:ln>
        </p:spPr>
      </p:cxnSp>
      <p:sp>
        <p:nvSpPr>
          <p:cNvPr id="1310" name="Google Shape;1310;p46"/>
          <p:cNvSpPr/>
          <p:nvPr/>
        </p:nvSpPr>
        <p:spPr>
          <a:xfrm>
            <a:off x="76073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46"/>
          <p:cNvSpPr/>
          <p:nvPr/>
        </p:nvSpPr>
        <p:spPr>
          <a:xfrm>
            <a:off x="719988" y="894125"/>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46"/>
          <p:cNvSpPr/>
          <p:nvPr/>
        </p:nvSpPr>
        <p:spPr>
          <a:xfrm>
            <a:off x="719988" y="3432750"/>
            <a:ext cx="816600" cy="8166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12" name="Google Shape;1312;p46"/>
          <p:cNvCxnSpPr>
            <a:cxnSpLocks/>
            <a:stCxn id="1307" idx="2"/>
            <a:endCxn id="1305" idx="3"/>
          </p:cNvCxnSpPr>
          <p:nvPr/>
        </p:nvCxnSpPr>
        <p:spPr>
          <a:xfrm rot="10800000">
            <a:off x="6948706" y="976447"/>
            <a:ext cx="658683" cy="325978"/>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13" name="Google Shape;1313;p46"/>
          <p:cNvCxnSpPr>
            <a:cxnSpLocks/>
            <a:stCxn id="1311" idx="6"/>
            <a:endCxn id="1306" idx="2"/>
          </p:cNvCxnSpPr>
          <p:nvPr/>
        </p:nvCxnSpPr>
        <p:spPr>
          <a:xfrm flipV="1">
            <a:off x="1536588" y="3708285"/>
            <a:ext cx="3044896" cy="132765"/>
          </a:xfrm>
          <a:prstGeom prst="bentConnector2">
            <a:avLst/>
          </a:prstGeom>
          <a:noFill/>
          <a:ln w="9525" cap="rnd" cmpd="sng">
            <a:solidFill>
              <a:schemeClr val="accent4"/>
            </a:solidFill>
            <a:prstDash val="solid"/>
            <a:round/>
            <a:headEnd type="none" w="med" len="med"/>
            <a:tailEnd type="none" w="med" len="med"/>
          </a:ln>
        </p:spPr>
      </p:cxnSp>
      <p:cxnSp>
        <p:nvCxnSpPr>
          <p:cNvPr id="1314" name="Google Shape;1314;p46"/>
          <p:cNvCxnSpPr>
            <a:cxnSpLocks/>
            <a:stCxn id="1310" idx="2"/>
          </p:cNvCxnSpPr>
          <p:nvPr/>
        </p:nvCxnSpPr>
        <p:spPr>
          <a:xfrm rot="10800000">
            <a:off x="4572000" y="3841050"/>
            <a:ext cx="3035388" cy="12700"/>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1315" name="Google Shape;1315;p46"/>
          <p:cNvCxnSpPr>
            <a:endCxn id="1310" idx="0"/>
          </p:cNvCxnSpPr>
          <p:nvPr/>
        </p:nvCxnSpPr>
        <p:spPr>
          <a:xfrm>
            <a:off x="8015688" y="1710750"/>
            <a:ext cx="0" cy="1722000"/>
          </a:xfrm>
          <a:prstGeom prst="straightConnector1">
            <a:avLst/>
          </a:prstGeom>
          <a:noFill/>
          <a:ln w="9525" cap="rnd" cmpd="sng">
            <a:solidFill>
              <a:schemeClr val="accent4"/>
            </a:solidFill>
            <a:prstDash val="solid"/>
            <a:round/>
            <a:headEnd type="none" w="med" len="med"/>
            <a:tailEnd type="none" w="med" len="med"/>
          </a:ln>
        </p:spPr>
      </p:cxnSp>
      <p:cxnSp>
        <p:nvCxnSpPr>
          <p:cNvPr id="1316" name="Google Shape;1316;p46"/>
          <p:cNvCxnSpPr>
            <a:cxnSpLocks/>
            <a:endCxn id="1311" idx="0"/>
          </p:cNvCxnSpPr>
          <p:nvPr/>
        </p:nvCxnSpPr>
        <p:spPr>
          <a:xfrm>
            <a:off x="1128288" y="1710750"/>
            <a:ext cx="0" cy="1722000"/>
          </a:xfrm>
          <a:prstGeom prst="straightConnector1">
            <a:avLst/>
          </a:prstGeom>
          <a:noFill/>
          <a:ln w="9525" cap="rnd" cmpd="sng">
            <a:solidFill>
              <a:schemeClr val="accent4"/>
            </a:solidFill>
            <a:prstDash val="solid"/>
            <a:round/>
            <a:headEnd type="none" w="med" len="med"/>
            <a:tailEnd type="none" w="med" len="med"/>
          </a:ln>
        </p:spPr>
      </p:cxnSp>
      <p:sp>
        <p:nvSpPr>
          <p:cNvPr id="1317" name="Google Shape;1317;p46"/>
          <p:cNvSpPr/>
          <p:nvPr/>
        </p:nvSpPr>
        <p:spPr>
          <a:xfrm>
            <a:off x="7860747" y="3686079"/>
            <a:ext cx="309927" cy="288681"/>
          </a:xfrm>
          <a:custGeom>
            <a:avLst/>
            <a:gdLst/>
            <a:ahLst/>
            <a:cxnLst/>
            <a:rect l="l" t="t" r="r" b="b"/>
            <a:pathLst>
              <a:path w="9312" h="8673" extrusionOk="0">
                <a:moveTo>
                  <a:pt x="4657" y="4309"/>
                </a:moveTo>
                <a:cubicBezTo>
                  <a:pt x="3454" y="4309"/>
                  <a:pt x="2475" y="5288"/>
                  <a:pt x="2475" y="6491"/>
                </a:cubicBezTo>
                <a:cubicBezTo>
                  <a:pt x="2475" y="7695"/>
                  <a:pt x="3454" y="8673"/>
                  <a:pt x="4657" y="8673"/>
                </a:cubicBezTo>
                <a:cubicBezTo>
                  <a:pt x="5861" y="8673"/>
                  <a:pt x="6839" y="7695"/>
                  <a:pt x="6839" y="6491"/>
                </a:cubicBezTo>
                <a:cubicBezTo>
                  <a:pt x="6839" y="5290"/>
                  <a:pt x="5861" y="4309"/>
                  <a:pt x="4657" y="4309"/>
                </a:cubicBezTo>
                <a:close/>
                <a:moveTo>
                  <a:pt x="4657" y="5036"/>
                </a:moveTo>
                <a:cubicBezTo>
                  <a:pt x="4914" y="5036"/>
                  <a:pt x="5154" y="5103"/>
                  <a:pt x="5362" y="5220"/>
                </a:cubicBezTo>
                <a:lnTo>
                  <a:pt x="3387" y="7197"/>
                </a:lnTo>
                <a:cubicBezTo>
                  <a:pt x="3271" y="6987"/>
                  <a:pt x="3202" y="6747"/>
                  <a:pt x="3202" y="6491"/>
                </a:cubicBezTo>
                <a:cubicBezTo>
                  <a:pt x="3202" y="5690"/>
                  <a:pt x="3855" y="5036"/>
                  <a:pt x="4657" y="5036"/>
                </a:cubicBezTo>
                <a:close/>
                <a:moveTo>
                  <a:pt x="4657" y="7946"/>
                </a:moveTo>
                <a:cubicBezTo>
                  <a:pt x="4376" y="7946"/>
                  <a:pt x="4110" y="7864"/>
                  <a:pt x="3889" y="7725"/>
                </a:cubicBezTo>
                <a:lnTo>
                  <a:pt x="5892" y="5720"/>
                </a:lnTo>
                <a:cubicBezTo>
                  <a:pt x="6032" y="5944"/>
                  <a:pt x="6114" y="6207"/>
                  <a:pt x="6114" y="6490"/>
                </a:cubicBezTo>
                <a:cubicBezTo>
                  <a:pt x="6112" y="7293"/>
                  <a:pt x="5460" y="7946"/>
                  <a:pt x="4657" y="7946"/>
                </a:cubicBezTo>
                <a:close/>
                <a:moveTo>
                  <a:pt x="9312" y="4437"/>
                </a:moveTo>
                <a:cubicBezTo>
                  <a:pt x="9312" y="4868"/>
                  <a:pt x="9181" y="5281"/>
                  <a:pt x="8933" y="5631"/>
                </a:cubicBezTo>
                <a:cubicBezTo>
                  <a:pt x="8692" y="5973"/>
                  <a:pt x="8357" y="6234"/>
                  <a:pt x="7966" y="6379"/>
                </a:cubicBezTo>
                <a:cubicBezTo>
                  <a:pt x="7925" y="6395"/>
                  <a:pt x="7882" y="6402"/>
                  <a:pt x="7840" y="6402"/>
                </a:cubicBezTo>
                <a:cubicBezTo>
                  <a:pt x="7693" y="6402"/>
                  <a:pt x="7555" y="6311"/>
                  <a:pt x="7499" y="6165"/>
                </a:cubicBezTo>
                <a:cubicBezTo>
                  <a:pt x="7428" y="5979"/>
                  <a:pt x="7525" y="5768"/>
                  <a:pt x="7712" y="5698"/>
                </a:cubicBezTo>
                <a:cubicBezTo>
                  <a:pt x="8234" y="5502"/>
                  <a:pt x="8584" y="4997"/>
                  <a:pt x="8584" y="4439"/>
                </a:cubicBezTo>
                <a:cubicBezTo>
                  <a:pt x="8584" y="3938"/>
                  <a:pt x="8311" y="3484"/>
                  <a:pt x="7869" y="3249"/>
                </a:cubicBezTo>
                <a:cubicBezTo>
                  <a:pt x="7751" y="3186"/>
                  <a:pt x="7675" y="3063"/>
                  <a:pt x="7675" y="2927"/>
                </a:cubicBezTo>
                <a:lnTo>
                  <a:pt x="7675" y="2481"/>
                </a:lnTo>
                <a:cubicBezTo>
                  <a:pt x="7675" y="1515"/>
                  <a:pt x="6890" y="729"/>
                  <a:pt x="5925" y="729"/>
                </a:cubicBezTo>
                <a:cubicBezTo>
                  <a:pt x="5069" y="729"/>
                  <a:pt x="4325" y="1365"/>
                  <a:pt x="4194" y="2209"/>
                </a:cubicBezTo>
                <a:cubicBezTo>
                  <a:pt x="4173" y="2350"/>
                  <a:pt x="4072" y="2463"/>
                  <a:pt x="3937" y="2503"/>
                </a:cubicBezTo>
                <a:cubicBezTo>
                  <a:pt x="3803" y="2542"/>
                  <a:pt x="3656" y="2500"/>
                  <a:pt x="3563" y="2393"/>
                </a:cubicBezTo>
                <a:cubicBezTo>
                  <a:pt x="3394" y="2200"/>
                  <a:pt x="3150" y="2091"/>
                  <a:pt x="2895" y="2091"/>
                </a:cubicBezTo>
                <a:cubicBezTo>
                  <a:pt x="2405" y="2091"/>
                  <a:pt x="2005" y="2491"/>
                  <a:pt x="2005" y="2983"/>
                </a:cubicBezTo>
                <a:lnTo>
                  <a:pt x="2005" y="3637"/>
                </a:lnTo>
                <a:cubicBezTo>
                  <a:pt x="2005" y="3836"/>
                  <a:pt x="1841" y="4001"/>
                  <a:pt x="1642" y="4001"/>
                </a:cubicBezTo>
                <a:lnTo>
                  <a:pt x="1637" y="4001"/>
                </a:lnTo>
                <a:cubicBezTo>
                  <a:pt x="1137" y="4001"/>
                  <a:pt x="732" y="4401"/>
                  <a:pt x="732" y="4891"/>
                </a:cubicBezTo>
                <a:cubicBezTo>
                  <a:pt x="732" y="5320"/>
                  <a:pt x="1016" y="5681"/>
                  <a:pt x="1423" y="5764"/>
                </a:cubicBezTo>
                <a:cubicBezTo>
                  <a:pt x="1618" y="5804"/>
                  <a:pt x="1746" y="5997"/>
                  <a:pt x="1704" y="6193"/>
                </a:cubicBezTo>
                <a:cubicBezTo>
                  <a:pt x="1668" y="6366"/>
                  <a:pt x="1518" y="6484"/>
                  <a:pt x="1348" y="6484"/>
                </a:cubicBezTo>
                <a:cubicBezTo>
                  <a:pt x="1324" y="6484"/>
                  <a:pt x="1298" y="6482"/>
                  <a:pt x="1274" y="6477"/>
                </a:cubicBezTo>
                <a:cubicBezTo>
                  <a:pt x="916" y="6402"/>
                  <a:pt x="590" y="6205"/>
                  <a:pt x="359" y="5916"/>
                </a:cubicBezTo>
                <a:cubicBezTo>
                  <a:pt x="127" y="5630"/>
                  <a:pt x="1" y="5266"/>
                  <a:pt x="1" y="4891"/>
                </a:cubicBezTo>
                <a:cubicBezTo>
                  <a:pt x="1" y="4122"/>
                  <a:pt x="546" y="3477"/>
                  <a:pt x="1274" y="3313"/>
                </a:cubicBezTo>
                <a:lnTo>
                  <a:pt x="1274" y="2983"/>
                </a:lnTo>
                <a:cubicBezTo>
                  <a:pt x="1274" y="2089"/>
                  <a:pt x="1999" y="1364"/>
                  <a:pt x="2891" y="1364"/>
                </a:cubicBezTo>
                <a:cubicBezTo>
                  <a:pt x="3150" y="1364"/>
                  <a:pt x="3403" y="1426"/>
                  <a:pt x="3629" y="1543"/>
                </a:cubicBezTo>
                <a:cubicBezTo>
                  <a:pt x="3775" y="1183"/>
                  <a:pt x="4005" y="862"/>
                  <a:pt x="4302" y="604"/>
                </a:cubicBezTo>
                <a:cubicBezTo>
                  <a:pt x="4751" y="214"/>
                  <a:pt x="5328" y="1"/>
                  <a:pt x="5922" y="1"/>
                </a:cubicBezTo>
                <a:cubicBezTo>
                  <a:pt x="7290" y="1"/>
                  <a:pt x="8401" y="1113"/>
                  <a:pt x="8401" y="2478"/>
                </a:cubicBezTo>
                <a:lnTo>
                  <a:pt x="8401" y="2721"/>
                </a:lnTo>
                <a:cubicBezTo>
                  <a:pt x="8970" y="3106"/>
                  <a:pt x="9312" y="3743"/>
                  <a:pt x="9312" y="4437"/>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46"/>
          <p:cNvSpPr/>
          <p:nvPr/>
        </p:nvSpPr>
        <p:spPr>
          <a:xfrm>
            <a:off x="996928" y="3683691"/>
            <a:ext cx="262732" cy="309817"/>
          </a:xfrm>
          <a:custGeom>
            <a:avLst/>
            <a:gdLst/>
            <a:ahLst/>
            <a:cxnLst/>
            <a:rect l="l" t="t" r="r" b="b"/>
            <a:pathLst>
              <a:path w="7894" h="9308" extrusionOk="0">
                <a:moveTo>
                  <a:pt x="6735" y="1157"/>
                </a:moveTo>
                <a:cubicBezTo>
                  <a:pt x="5991" y="411"/>
                  <a:pt x="4999" y="1"/>
                  <a:pt x="3947" y="1"/>
                </a:cubicBezTo>
                <a:cubicBezTo>
                  <a:pt x="2894" y="1"/>
                  <a:pt x="1900" y="411"/>
                  <a:pt x="1157" y="1157"/>
                </a:cubicBezTo>
                <a:cubicBezTo>
                  <a:pt x="412" y="1902"/>
                  <a:pt x="1" y="2893"/>
                  <a:pt x="1" y="3946"/>
                </a:cubicBezTo>
                <a:cubicBezTo>
                  <a:pt x="1" y="5000"/>
                  <a:pt x="412" y="5991"/>
                  <a:pt x="1157" y="6736"/>
                </a:cubicBezTo>
                <a:cubicBezTo>
                  <a:pt x="1638" y="7217"/>
                  <a:pt x="2223" y="7558"/>
                  <a:pt x="2859" y="7739"/>
                </a:cubicBezTo>
                <a:cubicBezTo>
                  <a:pt x="2776" y="8216"/>
                  <a:pt x="2357" y="8580"/>
                  <a:pt x="1857" y="8580"/>
                </a:cubicBezTo>
                <a:lnTo>
                  <a:pt x="1512" y="8580"/>
                </a:lnTo>
                <a:cubicBezTo>
                  <a:pt x="1311" y="8580"/>
                  <a:pt x="1148" y="8744"/>
                  <a:pt x="1148" y="8944"/>
                </a:cubicBezTo>
                <a:cubicBezTo>
                  <a:pt x="1148" y="9144"/>
                  <a:pt x="1311" y="9307"/>
                  <a:pt x="1512" y="9307"/>
                </a:cubicBezTo>
                <a:lnTo>
                  <a:pt x="6385" y="9307"/>
                </a:lnTo>
                <a:cubicBezTo>
                  <a:pt x="6584" y="9307"/>
                  <a:pt x="6748" y="9144"/>
                  <a:pt x="6748" y="8944"/>
                </a:cubicBezTo>
                <a:cubicBezTo>
                  <a:pt x="6748" y="8744"/>
                  <a:pt x="6584" y="8580"/>
                  <a:pt x="6385" y="8580"/>
                </a:cubicBezTo>
                <a:lnTo>
                  <a:pt x="6075" y="8580"/>
                </a:lnTo>
                <a:cubicBezTo>
                  <a:pt x="5570" y="8580"/>
                  <a:pt x="5150" y="8209"/>
                  <a:pt x="5070" y="7726"/>
                </a:cubicBezTo>
                <a:cubicBezTo>
                  <a:pt x="5369" y="7638"/>
                  <a:pt x="5659" y="7514"/>
                  <a:pt x="5929" y="7355"/>
                </a:cubicBezTo>
                <a:cubicBezTo>
                  <a:pt x="6103" y="7254"/>
                  <a:pt x="6162" y="7031"/>
                  <a:pt x="6060" y="6859"/>
                </a:cubicBezTo>
                <a:cubicBezTo>
                  <a:pt x="5959" y="6686"/>
                  <a:pt x="5737" y="6627"/>
                  <a:pt x="5564" y="6728"/>
                </a:cubicBezTo>
                <a:cubicBezTo>
                  <a:pt x="5076" y="7014"/>
                  <a:pt x="4517" y="7162"/>
                  <a:pt x="3948" y="7162"/>
                </a:cubicBezTo>
                <a:cubicBezTo>
                  <a:pt x="2174" y="7162"/>
                  <a:pt x="729" y="5719"/>
                  <a:pt x="729" y="3944"/>
                </a:cubicBezTo>
                <a:cubicBezTo>
                  <a:pt x="729" y="2170"/>
                  <a:pt x="2174" y="725"/>
                  <a:pt x="3948" y="725"/>
                </a:cubicBezTo>
                <a:cubicBezTo>
                  <a:pt x="5723" y="725"/>
                  <a:pt x="7166" y="2170"/>
                  <a:pt x="7166" y="3944"/>
                </a:cubicBezTo>
                <a:cubicBezTo>
                  <a:pt x="7166" y="4526"/>
                  <a:pt x="7010" y="5096"/>
                  <a:pt x="6712" y="5594"/>
                </a:cubicBezTo>
                <a:cubicBezTo>
                  <a:pt x="6609" y="5765"/>
                  <a:pt x="6664" y="5989"/>
                  <a:pt x="6837" y="6091"/>
                </a:cubicBezTo>
                <a:cubicBezTo>
                  <a:pt x="7010" y="6195"/>
                  <a:pt x="7234" y="6139"/>
                  <a:pt x="7336" y="5966"/>
                </a:cubicBezTo>
                <a:cubicBezTo>
                  <a:pt x="7701" y="5357"/>
                  <a:pt x="7893" y="4657"/>
                  <a:pt x="7893" y="3943"/>
                </a:cubicBezTo>
                <a:cubicBezTo>
                  <a:pt x="7890" y="2891"/>
                  <a:pt x="7482" y="1901"/>
                  <a:pt x="6735" y="1157"/>
                </a:cubicBezTo>
                <a:close/>
                <a:moveTo>
                  <a:pt x="4354" y="7870"/>
                </a:moveTo>
                <a:cubicBezTo>
                  <a:pt x="4401" y="8132"/>
                  <a:pt x="4504" y="8374"/>
                  <a:pt x="4655" y="8583"/>
                </a:cubicBezTo>
                <a:lnTo>
                  <a:pt x="3272" y="8583"/>
                </a:lnTo>
                <a:cubicBezTo>
                  <a:pt x="3420" y="8375"/>
                  <a:pt x="3526" y="8135"/>
                  <a:pt x="3572" y="7873"/>
                </a:cubicBezTo>
                <a:cubicBezTo>
                  <a:pt x="3695" y="7885"/>
                  <a:pt x="3819" y="7892"/>
                  <a:pt x="3944" y="7892"/>
                </a:cubicBezTo>
                <a:cubicBezTo>
                  <a:pt x="4082" y="7892"/>
                  <a:pt x="4219" y="7885"/>
                  <a:pt x="4354" y="7870"/>
                </a:cubicBezTo>
                <a:close/>
                <a:moveTo>
                  <a:pt x="1999" y="3946"/>
                </a:moveTo>
                <a:cubicBezTo>
                  <a:pt x="1999" y="5019"/>
                  <a:pt x="2872" y="5892"/>
                  <a:pt x="3944" y="5892"/>
                </a:cubicBezTo>
                <a:cubicBezTo>
                  <a:pt x="5017" y="5892"/>
                  <a:pt x="5890" y="5019"/>
                  <a:pt x="5890" y="3946"/>
                </a:cubicBezTo>
                <a:cubicBezTo>
                  <a:pt x="5890" y="2874"/>
                  <a:pt x="5017" y="2001"/>
                  <a:pt x="3944" y="2001"/>
                </a:cubicBezTo>
                <a:cubicBezTo>
                  <a:pt x="2872" y="2001"/>
                  <a:pt x="1999" y="2874"/>
                  <a:pt x="1999" y="3946"/>
                </a:cubicBezTo>
                <a:close/>
                <a:moveTo>
                  <a:pt x="5163" y="3946"/>
                </a:moveTo>
                <a:cubicBezTo>
                  <a:pt x="5163" y="4618"/>
                  <a:pt x="4616" y="5165"/>
                  <a:pt x="3944" y="5165"/>
                </a:cubicBezTo>
                <a:cubicBezTo>
                  <a:pt x="3273" y="5165"/>
                  <a:pt x="2726" y="4618"/>
                  <a:pt x="2726" y="3946"/>
                </a:cubicBezTo>
                <a:cubicBezTo>
                  <a:pt x="2726" y="3275"/>
                  <a:pt x="3273" y="2728"/>
                  <a:pt x="3944" y="2728"/>
                </a:cubicBezTo>
                <a:cubicBezTo>
                  <a:pt x="4617" y="2728"/>
                  <a:pt x="5163" y="3275"/>
                  <a:pt x="5163" y="3946"/>
                </a:cubicBezTo>
                <a:close/>
                <a:moveTo>
                  <a:pt x="3926" y="3565"/>
                </a:moveTo>
                <a:cubicBezTo>
                  <a:pt x="3926" y="3364"/>
                  <a:pt x="4089" y="3201"/>
                  <a:pt x="4290" y="3201"/>
                </a:cubicBezTo>
                <a:cubicBezTo>
                  <a:pt x="4489" y="3201"/>
                  <a:pt x="4654" y="3364"/>
                  <a:pt x="4654" y="3565"/>
                </a:cubicBezTo>
                <a:cubicBezTo>
                  <a:pt x="4654" y="3764"/>
                  <a:pt x="4489" y="3928"/>
                  <a:pt x="4290" y="3928"/>
                </a:cubicBezTo>
                <a:cubicBezTo>
                  <a:pt x="4089" y="3928"/>
                  <a:pt x="3926" y="3765"/>
                  <a:pt x="3926" y="3565"/>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46"/>
          <p:cNvSpPr/>
          <p:nvPr/>
        </p:nvSpPr>
        <p:spPr>
          <a:xfrm>
            <a:off x="968751" y="1145078"/>
            <a:ext cx="314520" cy="314710"/>
          </a:xfrm>
          <a:custGeom>
            <a:avLst/>
            <a:gdLst/>
            <a:ahLst/>
            <a:cxnLst/>
            <a:rect l="l" t="t" r="r" b="b"/>
            <a:pathLst>
              <a:path w="9450" h="9455" extrusionOk="0">
                <a:moveTo>
                  <a:pt x="8882" y="2097"/>
                </a:moveTo>
                <a:lnTo>
                  <a:pt x="7355" y="572"/>
                </a:lnTo>
                <a:cubicBezTo>
                  <a:pt x="6783" y="1"/>
                  <a:pt x="5856" y="2"/>
                  <a:pt x="5285" y="572"/>
                </a:cubicBezTo>
                <a:lnTo>
                  <a:pt x="941" y="4917"/>
                </a:lnTo>
                <a:cubicBezTo>
                  <a:pt x="800" y="5060"/>
                  <a:pt x="800" y="5290"/>
                  <a:pt x="941" y="5432"/>
                </a:cubicBezTo>
                <a:lnTo>
                  <a:pt x="1450" y="5941"/>
                </a:lnTo>
                <a:lnTo>
                  <a:pt x="106" y="7268"/>
                </a:lnTo>
                <a:cubicBezTo>
                  <a:pt x="38" y="7338"/>
                  <a:pt x="0" y="7431"/>
                  <a:pt x="0" y="7527"/>
                </a:cubicBezTo>
                <a:cubicBezTo>
                  <a:pt x="0" y="7623"/>
                  <a:pt x="38" y="7717"/>
                  <a:pt x="106" y="7784"/>
                </a:cubicBezTo>
                <a:lnTo>
                  <a:pt x="1689" y="9348"/>
                </a:lnTo>
                <a:cubicBezTo>
                  <a:pt x="1760" y="9419"/>
                  <a:pt x="1852" y="9454"/>
                  <a:pt x="1945" y="9454"/>
                </a:cubicBezTo>
                <a:cubicBezTo>
                  <a:pt x="2038" y="9454"/>
                  <a:pt x="2131" y="9418"/>
                  <a:pt x="2201" y="9346"/>
                </a:cubicBezTo>
                <a:lnTo>
                  <a:pt x="3529" y="8020"/>
                </a:lnTo>
                <a:lnTo>
                  <a:pt x="4018" y="8509"/>
                </a:lnTo>
                <a:cubicBezTo>
                  <a:pt x="4088" y="8577"/>
                  <a:pt x="4178" y="8616"/>
                  <a:pt x="4274" y="8616"/>
                </a:cubicBezTo>
                <a:lnTo>
                  <a:pt x="4274" y="8616"/>
                </a:lnTo>
                <a:cubicBezTo>
                  <a:pt x="4371" y="8616"/>
                  <a:pt x="4463" y="8577"/>
                  <a:pt x="4533" y="8509"/>
                </a:cubicBezTo>
                <a:lnTo>
                  <a:pt x="7583" y="5438"/>
                </a:lnTo>
                <a:cubicBezTo>
                  <a:pt x="7726" y="5295"/>
                  <a:pt x="7724" y="5064"/>
                  <a:pt x="7582" y="4923"/>
                </a:cubicBezTo>
                <a:cubicBezTo>
                  <a:pt x="7440" y="4780"/>
                  <a:pt x="7209" y="4783"/>
                  <a:pt x="7067" y="4924"/>
                </a:cubicBezTo>
                <a:lnTo>
                  <a:pt x="4272" y="7735"/>
                </a:lnTo>
                <a:lnTo>
                  <a:pt x="3756" y="7218"/>
                </a:lnTo>
                <a:lnTo>
                  <a:pt x="4549" y="6426"/>
                </a:lnTo>
                <a:cubicBezTo>
                  <a:pt x="4582" y="6431"/>
                  <a:pt x="4616" y="6436"/>
                  <a:pt x="4650" y="6436"/>
                </a:cubicBezTo>
                <a:cubicBezTo>
                  <a:pt x="5001" y="6436"/>
                  <a:pt x="5288" y="6149"/>
                  <a:pt x="5288" y="5799"/>
                </a:cubicBezTo>
                <a:cubicBezTo>
                  <a:pt x="5288" y="5448"/>
                  <a:pt x="5001" y="5163"/>
                  <a:pt x="4650" y="5163"/>
                </a:cubicBezTo>
                <a:cubicBezTo>
                  <a:pt x="4300" y="5163"/>
                  <a:pt x="4015" y="5448"/>
                  <a:pt x="4015" y="5799"/>
                </a:cubicBezTo>
                <a:cubicBezTo>
                  <a:pt x="4015" y="5841"/>
                  <a:pt x="4018" y="5880"/>
                  <a:pt x="4025" y="5921"/>
                </a:cubicBezTo>
                <a:lnTo>
                  <a:pt x="3240" y="6706"/>
                </a:lnTo>
                <a:lnTo>
                  <a:pt x="2698" y="6164"/>
                </a:lnTo>
                <a:lnTo>
                  <a:pt x="4291" y="4583"/>
                </a:lnTo>
                <a:lnTo>
                  <a:pt x="5922" y="4583"/>
                </a:lnTo>
                <a:cubicBezTo>
                  <a:pt x="6019" y="4583"/>
                  <a:pt x="6112" y="4542"/>
                  <a:pt x="6182" y="4474"/>
                </a:cubicBezTo>
                <a:lnTo>
                  <a:pt x="6873" y="3770"/>
                </a:lnTo>
                <a:cubicBezTo>
                  <a:pt x="6912" y="3777"/>
                  <a:pt x="6953" y="3783"/>
                  <a:pt x="6997" y="3783"/>
                </a:cubicBezTo>
                <a:cubicBezTo>
                  <a:pt x="7347" y="3783"/>
                  <a:pt x="7632" y="3498"/>
                  <a:pt x="7632" y="3146"/>
                </a:cubicBezTo>
                <a:cubicBezTo>
                  <a:pt x="7632" y="2795"/>
                  <a:pt x="7347" y="2510"/>
                  <a:pt x="6997" y="2510"/>
                </a:cubicBezTo>
                <a:cubicBezTo>
                  <a:pt x="6645" y="2510"/>
                  <a:pt x="6360" y="2795"/>
                  <a:pt x="6360" y="3146"/>
                </a:cubicBezTo>
                <a:cubicBezTo>
                  <a:pt x="6360" y="3180"/>
                  <a:pt x="6364" y="3214"/>
                  <a:pt x="6367" y="3247"/>
                </a:cubicBezTo>
                <a:lnTo>
                  <a:pt x="5771" y="3855"/>
                </a:lnTo>
                <a:lnTo>
                  <a:pt x="4141" y="3855"/>
                </a:lnTo>
                <a:cubicBezTo>
                  <a:pt x="4045" y="3855"/>
                  <a:pt x="3954" y="3893"/>
                  <a:pt x="3885" y="3960"/>
                </a:cubicBezTo>
                <a:lnTo>
                  <a:pt x="2185" y="5650"/>
                </a:lnTo>
                <a:lnTo>
                  <a:pt x="1711" y="5175"/>
                </a:lnTo>
                <a:lnTo>
                  <a:pt x="5797" y="1087"/>
                </a:lnTo>
                <a:cubicBezTo>
                  <a:pt x="6083" y="801"/>
                  <a:pt x="6550" y="801"/>
                  <a:pt x="6837" y="1087"/>
                </a:cubicBezTo>
                <a:lnTo>
                  <a:pt x="8364" y="2613"/>
                </a:lnTo>
                <a:cubicBezTo>
                  <a:pt x="8645" y="2895"/>
                  <a:pt x="8648" y="3355"/>
                  <a:pt x="8364" y="3639"/>
                </a:cubicBezTo>
                <a:cubicBezTo>
                  <a:pt x="8222" y="3781"/>
                  <a:pt x="8222" y="4011"/>
                  <a:pt x="8364" y="4154"/>
                </a:cubicBezTo>
                <a:cubicBezTo>
                  <a:pt x="8505" y="4295"/>
                  <a:pt x="8736" y="4295"/>
                  <a:pt x="8878" y="4154"/>
                </a:cubicBezTo>
                <a:cubicBezTo>
                  <a:pt x="9449" y="3583"/>
                  <a:pt x="9448" y="2663"/>
                  <a:pt x="8882" y="2097"/>
                </a:cubicBezTo>
                <a:close/>
                <a:moveTo>
                  <a:pt x="1943" y="8577"/>
                </a:moveTo>
                <a:lnTo>
                  <a:pt x="880" y="7527"/>
                </a:lnTo>
                <a:lnTo>
                  <a:pt x="1965" y="6456"/>
                </a:lnTo>
                <a:lnTo>
                  <a:pt x="1967" y="6458"/>
                </a:lnTo>
                <a:lnTo>
                  <a:pt x="3014" y="7506"/>
                </a:ln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46"/>
          <p:cNvSpPr/>
          <p:nvPr/>
        </p:nvSpPr>
        <p:spPr>
          <a:xfrm>
            <a:off x="7860776" y="1147438"/>
            <a:ext cx="309860" cy="309983"/>
          </a:xfrm>
          <a:custGeom>
            <a:avLst/>
            <a:gdLst/>
            <a:ahLst/>
            <a:cxnLst/>
            <a:rect l="l" t="t" r="r" b="b"/>
            <a:pathLst>
              <a:path w="9310" h="9313" extrusionOk="0">
                <a:moveTo>
                  <a:pt x="2546" y="4655"/>
                </a:moveTo>
                <a:cubicBezTo>
                  <a:pt x="2546" y="4854"/>
                  <a:pt x="2383" y="5019"/>
                  <a:pt x="2182" y="5019"/>
                </a:cubicBezTo>
                <a:cubicBezTo>
                  <a:pt x="1983" y="5019"/>
                  <a:pt x="1818" y="4854"/>
                  <a:pt x="1818" y="4655"/>
                </a:cubicBezTo>
                <a:cubicBezTo>
                  <a:pt x="1818" y="4356"/>
                  <a:pt x="1574" y="4110"/>
                  <a:pt x="1273" y="4110"/>
                </a:cubicBezTo>
                <a:cubicBezTo>
                  <a:pt x="973" y="4110"/>
                  <a:pt x="728" y="4356"/>
                  <a:pt x="728" y="4655"/>
                </a:cubicBezTo>
                <a:cubicBezTo>
                  <a:pt x="728" y="4955"/>
                  <a:pt x="973" y="5201"/>
                  <a:pt x="1273" y="5201"/>
                </a:cubicBezTo>
                <a:cubicBezTo>
                  <a:pt x="1474" y="5201"/>
                  <a:pt x="1637" y="5364"/>
                  <a:pt x="1637" y="5564"/>
                </a:cubicBezTo>
                <a:cubicBezTo>
                  <a:pt x="1637" y="5764"/>
                  <a:pt x="1474" y="5928"/>
                  <a:pt x="1273" y="5928"/>
                </a:cubicBezTo>
                <a:cubicBezTo>
                  <a:pt x="572" y="5928"/>
                  <a:pt x="0" y="5356"/>
                  <a:pt x="0" y="4655"/>
                </a:cubicBezTo>
                <a:cubicBezTo>
                  <a:pt x="0" y="3953"/>
                  <a:pt x="572" y="3382"/>
                  <a:pt x="1273" y="3382"/>
                </a:cubicBezTo>
                <a:cubicBezTo>
                  <a:pt x="1976" y="3382"/>
                  <a:pt x="2546" y="3953"/>
                  <a:pt x="2546" y="4655"/>
                </a:cubicBezTo>
                <a:close/>
                <a:moveTo>
                  <a:pt x="4655" y="2546"/>
                </a:moveTo>
                <a:cubicBezTo>
                  <a:pt x="4856" y="2546"/>
                  <a:pt x="5019" y="2382"/>
                  <a:pt x="5019" y="2182"/>
                </a:cubicBezTo>
                <a:cubicBezTo>
                  <a:pt x="5019" y="1982"/>
                  <a:pt x="4856" y="1819"/>
                  <a:pt x="4655" y="1819"/>
                </a:cubicBezTo>
                <a:cubicBezTo>
                  <a:pt x="4355" y="1819"/>
                  <a:pt x="4109" y="1573"/>
                  <a:pt x="4109" y="1273"/>
                </a:cubicBezTo>
                <a:cubicBezTo>
                  <a:pt x="4109" y="974"/>
                  <a:pt x="4355" y="728"/>
                  <a:pt x="4655" y="728"/>
                </a:cubicBezTo>
                <a:cubicBezTo>
                  <a:pt x="4956" y="728"/>
                  <a:pt x="5200" y="974"/>
                  <a:pt x="5200" y="1273"/>
                </a:cubicBezTo>
                <a:cubicBezTo>
                  <a:pt x="5200" y="1473"/>
                  <a:pt x="5365" y="1637"/>
                  <a:pt x="5564" y="1637"/>
                </a:cubicBezTo>
                <a:cubicBezTo>
                  <a:pt x="5765" y="1637"/>
                  <a:pt x="5928" y="1473"/>
                  <a:pt x="5928" y="1273"/>
                </a:cubicBezTo>
                <a:cubicBezTo>
                  <a:pt x="5928" y="571"/>
                  <a:pt x="5358" y="0"/>
                  <a:pt x="4655" y="0"/>
                </a:cubicBezTo>
                <a:cubicBezTo>
                  <a:pt x="3954" y="0"/>
                  <a:pt x="3382" y="571"/>
                  <a:pt x="3382" y="1273"/>
                </a:cubicBezTo>
                <a:cubicBezTo>
                  <a:pt x="3382" y="1974"/>
                  <a:pt x="3954" y="2546"/>
                  <a:pt x="4655" y="2546"/>
                </a:cubicBezTo>
                <a:close/>
                <a:moveTo>
                  <a:pt x="8037" y="4110"/>
                </a:moveTo>
                <a:cubicBezTo>
                  <a:pt x="8338" y="4110"/>
                  <a:pt x="8582" y="4356"/>
                  <a:pt x="8582" y="4655"/>
                </a:cubicBezTo>
                <a:cubicBezTo>
                  <a:pt x="8582" y="4854"/>
                  <a:pt x="8747" y="5019"/>
                  <a:pt x="8946" y="5019"/>
                </a:cubicBezTo>
                <a:cubicBezTo>
                  <a:pt x="9147" y="5019"/>
                  <a:pt x="9310" y="4854"/>
                  <a:pt x="9310" y="4655"/>
                </a:cubicBezTo>
                <a:cubicBezTo>
                  <a:pt x="9310" y="3953"/>
                  <a:pt x="8739" y="3382"/>
                  <a:pt x="8037" y="3382"/>
                </a:cubicBezTo>
                <a:cubicBezTo>
                  <a:pt x="7336" y="3382"/>
                  <a:pt x="6764" y="3953"/>
                  <a:pt x="6764" y="4655"/>
                </a:cubicBezTo>
                <a:cubicBezTo>
                  <a:pt x="6764" y="5230"/>
                  <a:pt x="7148" y="5717"/>
                  <a:pt x="7673" y="5876"/>
                </a:cubicBezTo>
                <a:lnTo>
                  <a:pt x="7673" y="6818"/>
                </a:lnTo>
                <a:cubicBezTo>
                  <a:pt x="7265" y="6940"/>
                  <a:pt x="6942" y="7265"/>
                  <a:pt x="6818" y="7675"/>
                </a:cubicBezTo>
                <a:lnTo>
                  <a:pt x="5874" y="7675"/>
                </a:lnTo>
                <a:cubicBezTo>
                  <a:pt x="5752" y="7266"/>
                  <a:pt x="5429" y="6942"/>
                  <a:pt x="5017" y="6818"/>
                </a:cubicBezTo>
                <a:lnTo>
                  <a:pt x="5017" y="5585"/>
                </a:lnTo>
                <a:lnTo>
                  <a:pt x="5017" y="5574"/>
                </a:lnTo>
                <a:lnTo>
                  <a:pt x="5017" y="5566"/>
                </a:lnTo>
                <a:cubicBezTo>
                  <a:pt x="5017" y="5366"/>
                  <a:pt x="4854" y="5202"/>
                  <a:pt x="4653" y="5202"/>
                </a:cubicBezTo>
                <a:cubicBezTo>
                  <a:pt x="4354" y="5202"/>
                  <a:pt x="4108" y="4956"/>
                  <a:pt x="4108" y="4657"/>
                </a:cubicBezTo>
                <a:cubicBezTo>
                  <a:pt x="4108" y="4357"/>
                  <a:pt x="4354" y="4111"/>
                  <a:pt x="4653" y="4111"/>
                </a:cubicBezTo>
                <a:cubicBezTo>
                  <a:pt x="4953" y="4111"/>
                  <a:pt x="5199" y="4357"/>
                  <a:pt x="5199" y="4657"/>
                </a:cubicBezTo>
                <a:cubicBezTo>
                  <a:pt x="5199" y="4857"/>
                  <a:pt x="5363" y="5020"/>
                  <a:pt x="5563" y="5020"/>
                </a:cubicBezTo>
                <a:cubicBezTo>
                  <a:pt x="5763" y="5020"/>
                  <a:pt x="5926" y="4857"/>
                  <a:pt x="5926" y="4657"/>
                </a:cubicBezTo>
                <a:cubicBezTo>
                  <a:pt x="5926" y="3956"/>
                  <a:pt x="5356" y="3384"/>
                  <a:pt x="4653" y="3384"/>
                </a:cubicBezTo>
                <a:cubicBezTo>
                  <a:pt x="4435" y="3384"/>
                  <a:pt x="4229" y="3441"/>
                  <a:pt x="4048" y="3537"/>
                </a:cubicBezTo>
                <a:lnTo>
                  <a:pt x="2873" y="2363"/>
                </a:lnTo>
                <a:cubicBezTo>
                  <a:pt x="2732" y="2220"/>
                  <a:pt x="2501" y="2220"/>
                  <a:pt x="2360" y="2363"/>
                </a:cubicBezTo>
                <a:cubicBezTo>
                  <a:pt x="2217" y="2504"/>
                  <a:pt x="2217" y="2735"/>
                  <a:pt x="2360" y="2876"/>
                </a:cubicBezTo>
                <a:lnTo>
                  <a:pt x="3533" y="4052"/>
                </a:lnTo>
                <a:cubicBezTo>
                  <a:pt x="3436" y="4232"/>
                  <a:pt x="3381" y="4437"/>
                  <a:pt x="3381" y="4657"/>
                </a:cubicBezTo>
                <a:cubicBezTo>
                  <a:pt x="3381" y="5231"/>
                  <a:pt x="3765" y="5718"/>
                  <a:pt x="4290" y="5877"/>
                </a:cubicBezTo>
                <a:lnTo>
                  <a:pt x="4290" y="6821"/>
                </a:lnTo>
                <a:cubicBezTo>
                  <a:pt x="3765" y="6977"/>
                  <a:pt x="3381" y="7464"/>
                  <a:pt x="3381" y="8040"/>
                </a:cubicBezTo>
                <a:cubicBezTo>
                  <a:pt x="3381" y="8743"/>
                  <a:pt x="3952" y="9313"/>
                  <a:pt x="4653" y="9313"/>
                </a:cubicBezTo>
                <a:cubicBezTo>
                  <a:pt x="4854" y="9313"/>
                  <a:pt x="5017" y="9150"/>
                  <a:pt x="5017" y="8949"/>
                </a:cubicBezTo>
                <a:cubicBezTo>
                  <a:pt x="5017" y="8750"/>
                  <a:pt x="4854" y="8586"/>
                  <a:pt x="4653" y="8586"/>
                </a:cubicBezTo>
                <a:cubicBezTo>
                  <a:pt x="4354" y="8586"/>
                  <a:pt x="4108" y="8341"/>
                  <a:pt x="4108" y="8040"/>
                </a:cubicBezTo>
                <a:cubicBezTo>
                  <a:pt x="4108" y="7740"/>
                  <a:pt x="4354" y="7495"/>
                  <a:pt x="4653" y="7495"/>
                </a:cubicBezTo>
                <a:cubicBezTo>
                  <a:pt x="4953" y="7495"/>
                  <a:pt x="5199" y="7740"/>
                  <a:pt x="5199" y="8040"/>
                </a:cubicBezTo>
                <a:cubicBezTo>
                  <a:pt x="5199" y="8241"/>
                  <a:pt x="5363" y="8404"/>
                  <a:pt x="5563" y="8404"/>
                </a:cubicBezTo>
                <a:lnTo>
                  <a:pt x="6815" y="8404"/>
                </a:lnTo>
                <a:cubicBezTo>
                  <a:pt x="6972" y="8930"/>
                  <a:pt x="7459" y="9313"/>
                  <a:pt x="8035" y="9313"/>
                </a:cubicBezTo>
                <a:cubicBezTo>
                  <a:pt x="8236" y="9313"/>
                  <a:pt x="8399" y="9150"/>
                  <a:pt x="8399" y="8949"/>
                </a:cubicBezTo>
                <a:cubicBezTo>
                  <a:pt x="8399" y="8750"/>
                  <a:pt x="8236" y="8586"/>
                  <a:pt x="8035" y="8586"/>
                </a:cubicBezTo>
                <a:cubicBezTo>
                  <a:pt x="7736" y="8586"/>
                  <a:pt x="7490" y="8341"/>
                  <a:pt x="7490" y="8040"/>
                </a:cubicBezTo>
                <a:cubicBezTo>
                  <a:pt x="7490" y="7740"/>
                  <a:pt x="7736" y="7495"/>
                  <a:pt x="8035" y="7495"/>
                </a:cubicBezTo>
                <a:cubicBezTo>
                  <a:pt x="8335" y="7495"/>
                  <a:pt x="8581" y="7740"/>
                  <a:pt x="8581" y="8040"/>
                </a:cubicBezTo>
                <a:cubicBezTo>
                  <a:pt x="8581" y="8241"/>
                  <a:pt x="8745" y="8404"/>
                  <a:pt x="8945" y="8404"/>
                </a:cubicBezTo>
                <a:cubicBezTo>
                  <a:pt x="9145" y="8404"/>
                  <a:pt x="9308" y="8241"/>
                  <a:pt x="9308" y="8040"/>
                </a:cubicBezTo>
                <a:cubicBezTo>
                  <a:pt x="9308" y="7465"/>
                  <a:pt x="8924" y="6978"/>
                  <a:pt x="8399" y="6821"/>
                </a:cubicBezTo>
                <a:lnTo>
                  <a:pt x="8399" y="5567"/>
                </a:lnTo>
                <a:cubicBezTo>
                  <a:pt x="8399" y="5368"/>
                  <a:pt x="8236" y="5204"/>
                  <a:pt x="8035" y="5204"/>
                </a:cubicBezTo>
                <a:cubicBezTo>
                  <a:pt x="7736" y="5204"/>
                  <a:pt x="7490" y="4959"/>
                  <a:pt x="7490" y="4658"/>
                </a:cubicBezTo>
                <a:cubicBezTo>
                  <a:pt x="7490" y="4358"/>
                  <a:pt x="7737" y="4110"/>
                  <a:pt x="8037" y="4110"/>
                </a:cubicBezTo>
                <a:close/>
                <a:moveTo>
                  <a:pt x="1273" y="2546"/>
                </a:moveTo>
                <a:cubicBezTo>
                  <a:pt x="1474" y="2546"/>
                  <a:pt x="1637" y="2382"/>
                  <a:pt x="1637" y="2182"/>
                </a:cubicBezTo>
                <a:cubicBezTo>
                  <a:pt x="1637" y="1982"/>
                  <a:pt x="1474" y="1819"/>
                  <a:pt x="1273" y="1819"/>
                </a:cubicBezTo>
                <a:cubicBezTo>
                  <a:pt x="973" y="1819"/>
                  <a:pt x="728" y="1573"/>
                  <a:pt x="728" y="1273"/>
                </a:cubicBezTo>
                <a:cubicBezTo>
                  <a:pt x="728" y="974"/>
                  <a:pt x="973" y="728"/>
                  <a:pt x="1273" y="728"/>
                </a:cubicBezTo>
                <a:cubicBezTo>
                  <a:pt x="1574" y="728"/>
                  <a:pt x="1818" y="974"/>
                  <a:pt x="1818" y="1273"/>
                </a:cubicBezTo>
                <a:cubicBezTo>
                  <a:pt x="1818" y="1473"/>
                  <a:pt x="1983" y="1637"/>
                  <a:pt x="2182" y="1637"/>
                </a:cubicBezTo>
                <a:cubicBezTo>
                  <a:pt x="2383" y="1637"/>
                  <a:pt x="2546" y="1473"/>
                  <a:pt x="2546" y="1273"/>
                </a:cubicBezTo>
                <a:cubicBezTo>
                  <a:pt x="2546" y="571"/>
                  <a:pt x="1976" y="0"/>
                  <a:pt x="1273" y="0"/>
                </a:cubicBezTo>
                <a:cubicBezTo>
                  <a:pt x="572" y="0"/>
                  <a:pt x="0" y="571"/>
                  <a:pt x="0" y="1273"/>
                </a:cubicBezTo>
                <a:cubicBezTo>
                  <a:pt x="0" y="1974"/>
                  <a:pt x="572" y="2546"/>
                  <a:pt x="1273" y="2546"/>
                </a:cubicBezTo>
                <a:close/>
                <a:moveTo>
                  <a:pt x="8037" y="2546"/>
                </a:moveTo>
                <a:cubicBezTo>
                  <a:pt x="8238" y="2546"/>
                  <a:pt x="8401" y="2382"/>
                  <a:pt x="8401" y="2182"/>
                </a:cubicBezTo>
                <a:cubicBezTo>
                  <a:pt x="8401" y="1982"/>
                  <a:pt x="8238" y="1819"/>
                  <a:pt x="8037" y="1819"/>
                </a:cubicBezTo>
                <a:cubicBezTo>
                  <a:pt x="7737" y="1819"/>
                  <a:pt x="7491" y="1573"/>
                  <a:pt x="7491" y="1273"/>
                </a:cubicBezTo>
                <a:cubicBezTo>
                  <a:pt x="7491" y="974"/>
                  <a:pt x="7737" y="728"/>
                  <a:pt x="8037" y="728"/>
                </a:cubicBezTo>
                <a:cubicBezTo>
                  <a:pt x="8338" y="728"/>
                  <a:pt x="8582" y="974"/>
                  <a:pt x="8582" y="1273"/>
                </a:cubicBezTo>
                <a:cubicBezTo>
                  <a:pt x="8582" y="1473"/>
                  <a:pt x="8747" y="1637"/>
                  <a:pt x="8946" y="1637"/>
                </a:cubicBezTo>
                <a:cubicBezTo>
                  <a:pt x="9147" y="1637"/>
                  <a:pt x="9310" y="1473"/>
                  <a:pt x="9310" y="1273"/>
                </a:cubicBezTo>
                <a:cubicBezTo>
                  <a:pt x="9310" y="571"/>
                  <a:pt x="8739" y="0"/>
                  <a:pt x="8037" y="0"/>
                </a:cubicBezTo>
                <a:cubicBezTo>
                  <a:pt x="7336" y="0"/>
                  <a:pt x="6764" y="571"/>
                  <a:pt x="6764" y="1273"/>
                </a:cubicBezTo>
                <a:cubicBezTo>
                  <a:pt x="6764" y="1974"/>
                  <a:pt x="7336" y="2546"/>
                  <a:pt x="8037" y="2546"/>
                </a:cubicBezTo>
                <a:close/>
                <a:moveTo>
                  <a:pt x="1273" y="6764"/>
                </a:moveTo>
                <a:cubicBezTo>
                  <a:pt x="572" y="6764"/>
                  <a:pt x="0" y="7335"/>
                  <a:pt x="0" y="8037"/>
                </a:cubicBezTo>
                <a:cubicBezTo>
                  <a:pt x="0" y="8738"/>
                  <a:pt x="572" y="9310"/>
                  <a:pt x="1273" y="9310"/>
                </a:cubicBezTo>
                <a:cubicBezTo>
                  <a:pt x="1474" y="9310"/>
                  <a:pt x="1637" y="9146"/>
                  <a:pt x="1637" y="8946"/>
                </a:cubicBezTo>
                <a:cubicBezTo>
                  <a:pt x="1637" y="8746"/>
                  <a:pt x="1474" y="8583"/>
                  <a:pt x="1273" y="8583"/>
                </a:cubicBezTo>
                <a:cubicBezTo>
                  <a:pt x="973" y="8583"/>
                  <a:pt x="728" y="8337"/>
                  <a:pt x="728" y="8037"/>
                </a:cubicBezTo>
                <a:cubicBezTo>
                  <a:pt x="728" y="7737"/>
                  <a:pt x="973" y="7492"/>
                  <a:pt x="1273" y="7492"/>
                </a:cubicBezTo>
                <a:cubicBezTo>
                  <a:pt x="1574" y="7492"/>
                  <a:pt x="1818" y="7737"/>
                  <a:pt x="1818" y="8037"/>
                </a:cubicBezTo>
                <a:cubicBezTo>
                  <a:pt x="1818" y="8236"/>
                  <a:pt x="1983" y="8401"/>
                  <a:pt x="2182" y="8401"/>
                </a:cubicBezTo>
                <a:cubicBezTo>
                  <a:pt x="2383" y="8401"/>
                  <a:pt x="2546" y="8236"/>
                  <a:pt x="2546" y="8037"/>
                </a:cubicBezTo>
                <a:cubicBezTo>
                  <a:pt x="2546" y="7335"/>
                  <a:pt x="1976" y="6764"/>
                  <a:pt x="1273" y="6764"/>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8" name="Picture 17">
            <a:extLst>
              <a:ext uri="{FF2B5EF4-FFF2-40B4-BE49-F238E27FC236}">
                <a16:creationId xmlns:a16="http://schemas.microsoft.com/office/drawing/2014/main" id="{BBD20AF4-A8BB-99EF-1FCB-768551E5F85D}"/>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11"/>
        <p:cNvGrpSpPr/>
        <p:nvPr/>
      </p:nvGrpSpPr>
      <p:grpSpPr>
        <a:xfrm>
          <a:off x="0" y="0"/>
          <a:ext cx="0" cy="0"/>
          <a:chOff x="0" y="0"/>
          <a:chExt cx="0" cy="0"/>
        </a:xfrm>
      </p:grpSpPr>
      <p:sp>
        <p:nvSpPr>
          <p:cNvPr id="1213" name="Google Shape;1213;p43"/>
          <p:cNvSpPr txBox="1">
            <a:spLocks noGrp="1"/>
          </p:cNvSpPr>
          <p:nvPr>
            <p:ph type="title"/>
          </p:nvPr>
        </p:nvSpPr>
        <p:spPr>
          <a:xfrm>
            <a:off x="2586307" y="250531"/>
            <a:ext cx="3919243" cy="55739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sz="2800" dirty="0">
                <a:latin typeface="+mj-lt"/>
              </a:rPr>
              <a:t>1.2 Mục tiêu chọn đề tài</a:t>
            </a:r>
            <a:endParaRPr sz="2800" dirty="0">
              <a:latin typeface="+mj-lt"/>
            </a:endParaRPr>
          </a:p>
        </p:txBody>
      </p:sp>
      <p:sp>
        <p:nvSpPr>
          <p:cNvPr id="6" name="TextBox 5">
            <a:extLst>
              <a:ext uri="{FF2B5EF4-FFF2-40B4-BE49-F238E27FC236}">
                <a16:creationId xmlns:a16="http://schemas.microsoft.com/office/drawing/2014/main" id="{65B93F39-22E9-2470-60C6-FD0091F77488}"/>
              </a:ext>
            </a:extLst>
          </p:cNvPr>
          <p:cNvSpPr txBox="1"/>
          <p:nvPr/>
        </p:nvSpPr>
        <p:spPr>
          <a:xfrm>
            <a:off x="992871" y="986700"/>
            <a:ext cx="7158257" cy="3170099"/>
          </a:xfrm>
          <a:prstGeom prst="rect">
            <a:avLst/>
          </a:prstGeom>
          <a:noFill/>
        </p:spPr>
        <p:txBody>
          <a:bodyPr wrap="square" rtlCol="0">
            <a:spAutoFit/>
          </a:bodyPr>
          <a:lstStyle/>
          <a:p>
            <a:pPr marL="365760">
              <a:lnSpc>
                <a:spcPct val="150000"/>
              </a:lnSpc>
              <a:spcBef>
                <a:spcPts val="600"/>
              </a:spcBef>
              <a:spcAft>
                <a:spcPts val="600"/>
              </a:spcAft>
            </a:pPr>
            <a:r>
              <a:rPr lang="vi-VN" sz="1800" i="1" dirty="0">
                <a:solidFill>
                  <a:schemeClr val="accent4">
                    <a:lumMod val="20000"/>
                    <a:lumOff val="80000"/>
                  </a:schemeClr>
                </a:solidFill>
                <a:effectLst/>
                <a:latin typeface="Times New Roman" panose="02020603050405020304" pitchFamily="18" charset="0"/>
                <a:ea typeface="Times New Roman" panose="02020603050405020304" pitchFamily="18" charset="0"/>
              </a:rPr>
              <a:t>Khai triển được một hệ thống bệnh viện bao gồm các chức năng như:</a:t>
            </a:r>
            <a:endParaRPr lang="en-US" sz="1800" dirty="0">
              <a:solidFill>
                <a:schemeClr val="accent4">
                  <a:lumMod val="20000"/>
                  <a:lumOff val="80000"/>
                </a:schemeClr>
              </a:solidFill>
              <a:effectLst/>
              <a:latin typeface="Times New Roman" panose="02020603050405020304" pitchFamily="18" charset="0"/>
              <a:ea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Vlan, Trunking</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IP các thiết bị</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Tự cấp phát IP (DHCP)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Wireless</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Default Route</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Port Security</a:t>
            </a:r>
          </a:p>
          <a:p>
            <a:pPr marL="34290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HSRP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solidFill>
                <a:schemeClr val="accent4">
                  <a:lumMod val="20000"/>
                  <a:lumOff val="80000"/>
                </a:schemeClr>
              </a:solidFill>
            </a:endParaRPr>
          </a:p>
        </p:txBody>
      </p:sp>
      <p:sp>
        <p:nvSpPr>
          <p:cNvPr id="8" name="TextBox 7">
            <a:extLst>
              <a:ext uri="{FF2B5EF4-FFF2-40B4-BE49-F238E27FC236}">
                <a16:creationId xmlns:a16="http://schemas.microsoft.com/office/drawing/2014/main" id="{CE6B51AE-91BB-CACC-6003-5F2F9DE8920C}"/>
              </a:ext>
            </a:extLst>
          </p:cNvPr>
          <p:cNvSpPr txBox="1"/>
          <p:nvPr/>
        </p:nvSpPr>
        <p:spPr>
          <a:xfrm>
            <a:off x="3083376" y="1544098"/>
            <a:ext cx="3300608" cy="2288640"/>
          </a:xfrm>
          <a:prstGeom prst="rect">
            <a:avLst/>
          </a:prstGeom>
          <a:noFill/>
        </p:spPr>
        <p:txBody>
          <a:bodyPr wrap="square">
            <a:spAutoFit/>
          </a:bodyPr>
          <a:lstStyle/>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mật khẩu như enable, console, </a:t>
            </a:r>
            <a:r>
              <a:rPr lang="en-US"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 </a:t>
            </a: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mã hóa mật khẩu</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Access List</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ZPF</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SSH và bảo mật cơ bản</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STP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OSPF</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Cấu hình NAT</a:t>
            </a:r>
            <a:endParaRPr lang="en-US" sz="14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9" name="TextBox 8">
            <a:extLst>
              <a:ext uri="{FF2B5EF4-FFF2-40B4-BE49-F238E27FC236}">
                <a16:creationId xmlns:a16="http://schemas.microsoft.com/office/drawing/2014/main" id="{DEA25C27-D13E-0632-1FF0-FC3FA0D54865}"/>
              </a:ext>
            </a:extLst>
          </p:cNvPr>
          <p:cNvSpPr txBox="1"/>
          <p:nvPr/>
        </p:nvSpPr>
        <p:spPr>
          <a:xfrm>
            <a:off x="6501260" y="1544098"/>
            <a:ext cx="1085223" cy="1272977"/>
          </a:xfrm>
          <a:prstGeom prst="rect">
            <a:avLst/>
          </a:prstGeom>
          <a:noFill/>
        </p:spPr>
        <p:txBody>
          <a:bodyPr wrap="square">
            <a:spAutoFit/>
          </a:bodyPr>
          <a:lstStyle/>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DNS</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Web</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Email</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50000"/>
              </a:lnSpc>
              <a:spcBef>
                <a:spcPts val="600"/>
              </a:spcBef>
              <a:spcAft>
                <a:spcPts val="600"/>
              </a:spcAft>
              <a:buFont typeface="Wingdings" panose="05000000000000000000" pitchFamily="2" charset="2"/>
              <a:buChar char=""/>
            </a:pPr>
            <a:r>
              <a:rPr lang="vi-VN" sz="800" dirty="0">
                <a:solidFill>
                  <a:schemeClr val="accent4">
                    <a:lumMod val="20000"/>
                    <a:lumOff val="80000"/>
                  </a:schemeClr>
                </a:solidFill>
                <a:effectLst/>
                <a:latin typeface="Times New Roman" panose="02020603050405020304" pitchFamily="18" charset="0"/>
                <a:ea typeface="Calibri" panose="020F0502020204030204" pitchFamily="34" charset="0"/>
                <a:cs typeface="Times New Roman" panose="02020603050405020304" pitchFamily="18" charset="0"/>
              </a:rPr>
              <a:t>FTP</a:t>
            </a:r>
            <a:endParaRPr lang="en-US" sz="800" dirty="0">
              <a:solidFill>
                <a:schemeClr val="accent4">
                  <a:lumMod val="20000"/>
                  <a:lumOff val="80000"/>
                </a:schemeClr>
              </a:solidFill>
              <a:effectLst/>
              <a:latin typeface="Calibri" panose="020F0502020204030204" pitchFamily="3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6BCAEF7C-9CB7-778F-C0AC-EB9D08B297DD}"/>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24"/>
        <p:cNvGrpSpPr/>
        <p:nvPr/>
      </p:nvGrpSpPr>
      <p:grpSpPr>
        <a:xfrm>
          <a:off x="0" y="0"/>
          <a:ext cx="0" cy="0"/>
          <a:chOff x="0" y="0"/>
          <a:chExt cx="0" cy="0"/>
        </a:xfrm>
      </p:grpSpPr>
      <p:sp>
        <p:nvSpPr>
          <p:cNvPr id="1325" name="Google Shape;1325;p47"/>
          <p:cNvSpPr txBox="1">
            <a:spLocks noGrp="1"/>
          </p:cNvSpPr>
          <p:nvPr>
            <p:ph type="subTitle" idx="1"/>
          </p:nvPr>
        </p:nvSpPr>
        <p:spPr>
          <a:xfrm>
            <a:off x="1471807" y="1637217"/>
            <a:ext cx="3627600" cy="4773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vi-VN" sz="2800" dirty="0">
                <a:latin typeface="+mj-lt"/>
              </a:rPr>
              <a:t>1.3 Đối tượng phạm vi</a:t>
            </a:r>
            <a:endParaRPr sz="2800" dirty="0">
              <a:latin typeface="+mj-lt"/>
            </a:endParaRPr>
          </a:p>
        </p:txBody>
      </p:sp>
      <p:sp>
        <p:nvSpPr>
          <p:cNvPr id="1327" name="Google Shape;1327;p47"/>
          <p:cNvSpPr txBox="1">
            <a:spLocks noGrp="1"/>
          </p:cNvSpPr>
          <p:nvPr>
            <p:ph type="subTitle" idx="3"/>
          </p:nvPr>
        </p:nvSpPr>
        <p:spPr>
          <a:xfrm>
            <a:off x="731814" y="2163450"/>
            <a:ext cx="5311282" cy="816600"/>
          </a:xfrm>
          <a:prstGeom prst="rect">
            <a:avLst/>
          </a:prstGeom>
        </p:spPr>
        <p:txBody>
          <a:bodyPr spcFirstLastPara="1" wrap="square" lIns="91425" tIns="91425" rIns="91425" bIns="91425" anchor="t" anchorCtr="0">
            <a:noAutofit/>
          </a:bodyPr>
          <a:lstStyle/>
          <a:p>
            <a:pPr indent="367030" algn="just">
              <a:lnSpc>
                <a:spcPct val="150000"/>
              </a:lnSpc>
              <a:spcBef>
                <a:spcPts val="600"/>
              </a:spcBef>
              <a:spcAft>
                <a:spcPts val="600"/>
              </a:spcAft>
            </a:pPr>
            <a:r>
              <a:rPr lang="vi-VN" sz="1100" dirty="0">
                <a:solidFill>
                  <a:schemeClr val="accent4">
                    <a:lumMod val="20000"/>
                    <a:lumOff val="80000"/>
                  </a:schemeClr>
                </a:solidFill>
                <a:effectLst/>
                <a:latin typeface="Times New Roman" panose="02020603050405020304" pitchFamily="18" charset="0"/>
                <a:ea typeface="Times New Roman" panose="02020603050405020304" pitchFamily="18" charset="0"/>
              </a:rPr>
              <a:t>Sử dụng phần mềm ảo hóa Cisco Packet Tracer để mô phỏng trong việc xây dựng một hệ thống mạng cho một bệnh viện có tối thiểu là 3 tòa.</a:t>
            </a:r>
            <a:endParaRPr lang="en-US" sz="1100" dirty="0">
              <a:solidFill>
                <a:schemeClr val="accent4">
                  <a:lumMod val="20000"/>
                  <a:lumOff val="80000"/>
                </a:schemeClr>
              </a:solidFill>
              <a:effectLst/>
              <a:latin typeface="Times New Roman" panose="02020603050405020304" pitchFamily="18" charset="0"/>
              <a:ea typeface="Times New Roman" panose="02020603050405020304" pitchFamily="18" charset="0"/>
            </a:endParaRPr>
          </a:p>
        </p:txBody>
      </p:sp>
      <p:sp>
        <p:nvSpPr>
          <p:cNvPr id="1330" name="Google Shape;1330;p47"/>
          <p:cNvSpPr/>
          <p:nvPr/>
        </p:nvSpPr>
        <p:spPr>
          <a:xfrm>
            <a:off x="6212908" y="1637217"/>
            <a:ext cx="2208365" cy="2208365"/>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47"/>
          <p:cNvSpPr/>
          <p:nvPr/>
        </p:nvSpPr>
        <p:spPr>
          <a:xfrm>
            <a:off x="6651316" y="1976320"/>
            <a:ext cx="1215030" cy="1345562"/>
          </a:xfrm>
          <a:custGeom>
            <a:avLst/>
            <a:gdLst/>
            <a:ahLst/>
            <a:cxnLst/>
            <a:rect l="l" t="t" r="r" b="b"/>
            <a:pathLst>
              <a:path w="9820" h="9773" extrusionOk="0">
                <a:moveTo>
                  <a:pt x="4705" y="9009"/>
                </a:moveTo>
                <a:lnTo>
                  <a:pt x="1206" y="9009"/>
                </a:lnTo>
                <a:cubicBezTo>
                  <a:pt x="1044" y="9009"/>
                  <a:pt x="945" y="8918"/>
                  <a:pt x="901" y="8864"/>
                </a:cubicBezTo>
                <a:cubicBezTo>
                  <a:pt x="825" y="8771"/>
                  <a:pt x="796" y="8649"/>
                  <a:pt x="820" y="8531"/>
                </a:cubicBezTo>
                <a:cubicBezTo>
                  <a:pt x="1217" y="6626"/>
                  <a:pt x="2897" y="5236"/>
                  <a:pt x="4836" y="5190"/>
                </a:cubicBezTo>
                <a:cubicBezTo>
                  <a:pt x="4869" y="5192"/>
                  <a:pt x="4902" y="5192"/>
                  <a:pt x="4934" y="5192"/>
                </a:cubicBezTo>
                <a:cubicBezTo>
                  <a:pt x="6366" y="5192"/>
                  <a:pt x="7529" y="4028"/>
                  <a:pt x="7529" y="2596"/>
                </a:cubicBezTo>
                <a:cubicBezTo>
                  <a:pt x="7529" y="1165"/>
                  <a:pt x="6366" y="0"/>
                  <a:pt x="4934" y="0"/>
                </a:cubicBezTo>
                <a:cubicBezTo>
                  <a:pt x="3503" y="0"/>
                  <a:pt x="2338" y="1165"/>
                  <a:pt x="2338" y="2596"/>
                </a:cubicBezTo>
                <a:cubicBezTo>
                  <a:pt x="2338" y="3447"/>
                  <a:pt x="2749" y="4202"/>
                  <a:pt x="3381" y="4676"/>
                </a:cubicBezTo>
                <a:cubicBezTo>
                  <a:pt x="2800" y="4867"/>
                  <a:pt x="2255" y="5161"/>
                  <a:pt x="1780" y="5555"/>
                </a:cubicBezTo>
                <a:cubicBezTo>
                  <a:pt x="909" y="6273"/>
                  <a:pt x="301" y="7275"/>
                  <a:pt x="72" y="8374"/>
                </a:cubicBezTo>
                <a:cubicBezTo>
                  <a:pt x="0" y="8719"/>
                  <a:pt x="86" y="9073"/>
                  <a:pt x="308" y="9345"/>
                </a:cubicBezTo>
                <a:cubicBezTo>
                  <a:pt x="530" y="9617"/>
                  <a:pt x="857" y="9773"/>
                  <a:pt x="1206" y="9773"/>
                </a:cubicBezTo>
                <a:lnTo>
                  <a:pt x="4705" y="9773"/>
                </a:lnTo>
                <a:cubicBezTo>
                  <a:pt x="4915" y="9773"/>
                  <a:pt x="5086" y="9602"/>
                  <a:pt x="5086" y="9391"/>
                </a:cubicBezTo>
                <a:cubicBezTo>
                  <a:pt x="5086" y="9182"/>
                  <a:pt x="4917" y="9009"/>
                  <a:pt x="4705" y="9009"/>
                </a:cubicBezTo>
                <a:close/>
                <a:moveTo>
                  <a:pt x="3101" y="2596"/>
                </a:moveTo>
                <a:cubicBezTo>
                  <a:pt x="3101" y="1587"/>
                  <a:pt x="3924" y="764"/>
                  <a:pt x="4934" y="764"/>
                </a:cubicBezTo>
                <a:cubicBezTo>
                  <a:pt x="5943" y="764"/>
                  <a:pt x="6766" y="1587"/>
                  <a:pt x="6766" y="2596"/>
                </a:cubicBezTo>
                <a:cubicBezTo>
                  <a:pt x="6766" y="3593"/>
                  <a:pt x="5969" y="4405"/>
                  <a:pt x="4978" y="4428"/>
                </a:cubicBezTo>
                <a:cubicBezTo>
                  <a:pt x="4964" y="4427"/>
                  <a:pt x="4949" y="4427"/>
                  <a:pt x="4934" y="4427"/>
                </a:cubicBezTo>
                <a:cubicBezTo>
                  <a:pt x="4903" y="4427"/>
                  <a:pt x="4874" y="4427"/>
                  <a:pt x="4844" y="4428"/>
                </a:cubicBezTo>
                <a:cubicBezTo>
                  <a:pt x="3877" y="4381"/>
                  <a:pt x="3101" y="3578"/>
                  <a:pt x="3101" y="2596"/>
                </a:cubicBezTo>
                <a:close/>
                <a:moveTo>
                  <a:pt x="8980" y="6536"/>
                </a:moveTo>
                <a:lnTo>
                  <a:pt x="8980" y="6223"/>
                </a:lnTo>
                <a:cubicBezTo>
                  <a:pt x="8980" y="5603"/>
                  <a:pt x="8467" y="5097"/>
                  <a:pt x="7835" y="5097"/>
                </a:cubicBezTo>
                <a:cubicBezTo>
                  <a:pt x="7203" y="5097"/>
                  <a:pt x="6690" y="5603"/>
                  <a:pt x="6690" y="6223"/>
                </a:cubicBezTo>
                <a:lnTo>
                  <a:pt x="6690" y="6536"/>
                </a:lnTo>
                <a:cubicBezTo>
                  <a:pt x="6218" y="6594"/>
                  <a:pt x="5850" y="6995"/>
                  <a:pt x="5850" y="7482"/>
                </a:cubicBezTo>
                <a:lnTo>
                  <a:pt x="5850" y="9391"/>
                </a:lnTo>
                <a:cubicBezTo>
                  <a:pt x="5850" y="9602"/>
                  <a:pt x="6022" y="9773"/>
                  <a:pt x="6232" y="9773"/>
                </a:cubicBezTo>
                <a:lnTo>
                  <a:pt x="9438" y="9773"/>
                </a:lnTo>
                <a:cubicBezTo>
                  <a:pt x="9649" y="9773"/>
                  <a:pt x="9820" y="9602"/>
                  <a:pt x="9820" y="9391"/>
                </a:cubicBezTo>
                <a:lnTo>
                  <a:pt x="9820" y="7482"/>
                </a:lnTo>
                <a:cubicBezTo>
                  <a:pt x="9820" y="6997"/>
                  <a:pt x="9453" y="6594"/>
                  <a:pt x="8980" y="6536"/>
                </a:cubicBezTo>
                <a:close/>
                <a:moveTo>
                  <a:pt x="7835" y="5861"/>
                </a:moveTo>
                <a:cubicBezTo>
                  <a:pt x="8046" y="5861"/>
                  <a:pt x="8217" y="6022"/>
                  <a:pt x="8217" y="6223"/>
                </a:cubicBezTo>
                <a:lnTo>
                  <a:pt x="8217" y="6528"/>
                </a:lnTo>
                <a:lnTo>
                  <a:pt x="7453" y="6528"/>
                </a:lnTo>
                <a:lnTo>
                  <a:pt x="7453" y="6223"/>
                </a:lnTo>
                <a:cubicBezTo>
                  <a:pt x="7453" y="6022"/>
                  <a:pt x="7626" y="5861"/>
                  <a:pt x="7835" y="5861"/>
                </a:cubicBezTo>
                <a:close/>
                <a:moveTo>
                  <a:pt x="9056" y="9009"/>
                </a:moveTo>
                <a:lnTo>
                  <a:pt x="6613" y="9009"/>
                </a:lnTo>
                <a:lnTo>
                  <a:pt x="6613" y="7482"/>
                </a:lnTo>
                <a:cubicBezTo>
                  <a:pt x="6613" y="7378"/>
                  <a:pt x="6699" y="7291"/>
                  <a:pt x="6804" y="7291"/>
                </a:cubicBezTo>
                <a:lnTo>
                  <a:pt x="8866" y="7291"/>
                </a:lnTo>
                <a:cubicBezTo>
                  <a:pt x="8971" y="7291"/>
                  <a:pt x="9056" y="7378"/>
                  <a:pt x="9056" y="7482"/>
                </a:cubicBezTo>
                <a:close/>
              </a:path>
            </a:pathLst>
          </a:custGeom>
          <a:gradFill>
            <a:gsLst>
              <a:gs pos="0">
                <a:schemeClr val="accent4"/>
              </a:gs>
              <a:gs pos="100000">
                <a:schemeClr val="accent3"/>
              </a:gs>
            </a:gsLst>
            <a:lin ang="10800025"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334" name="Google Shape;1334;p47"/>
          <p:cNvCxnSpPr>
            <a:cxnSpLocks/>
            <a:stCxn id="1325" idx="3"/>
            <a:endCxn id="1330" idx="2"/>
          </p:cNvCxnSpPr>
          <p:nvPr/>
        </p:nvCxnSpPr>
        <p:spPr>
          <a:xfrm>
            <a:off x="5099407" y="1875867"/>
            <a:ext cx="1113501" cy="865533"/>
          </a:xfrm>
          <a:prstGeom prst="bentConnector3">
            <a:avLst>
              <a:gd name="adj1" fmla="val 92185"/>
            </a:avLst>
          </a:prstGeom>
          <a:noFill/>
          <a:ln w="9525" cap="rnd" cmpd="sng">
            <a:solidFill>
              <a:schemeClr val="accent4"/>
            </a:solidFill>
            <a:prstDash val="solid"/>
            <a:round/>
            <a:headEnd type="none" w="med" len="med"/>
            <a:tailEnd type="none" w="med" len="med"/>
          </a:ln>
        </p:spPr>
      </p:cxnSp>
      <p:pic>
        <p:nvPicPr>
          <p:cNvPr id="7" name="Picture 6">
            <a:extLst>
              <a:ext uri="{FF2B5EF4-FFF2-40B4-BE49-F238E27FC236}">
                <a16:creationId xmlns:a16="http://schemas.microsoft.com/office/drawing/2014/main" id="{AA031987-334E-7B10-F62B-A68045E845DF}"/>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19"/>
        <p:cNvGrpSpPr/>
        <p:nvPr/>
      </p:nvGrpSpPr>
      <p:grpSpPr>
        <a:xfrm>
          <a:off x="0" y="0"/>
          <a:ext cx="0" cy="0"/>
          <a:chOff x="0" y="0"/>
          <a:chExt cx="0" cy="0"/>
        </a:xfrm>
      </p:grpSpPr>
      <p:sp>
        <p:nvSpPr>
          <p:cNvPr id="1420" name="Google Shape;1420;p51"/>
          <p:cNvSpPr/>
          <p:nvPr/>
        </p:nvSpPr>
        <p:spPr>
          <a:xfrm>
            <a:off x="1105113" y="1729800"/>
            <a:ext cx="1683900" cy="1683900"/>
          </a:xfrm>
          <a:prstGeom prst="ellipse">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1"/>
          <p:cNvSpPr txBox="1">
            <a:spLocks noGrp="1"/>
          </p:cNvSpPr>
          <p:nvPr>
            <p:ph type="title"/>
          </p:nvPr>
        </p:nvSpPr>
        <p:spPr>
          <a:xfrm>
            <a:off x="3221613" y="2023212"/>
            <a:ext cx="5747136" cy="8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dirty="0">
                <a:solidFill>
                  <a:schemeClr val="accent4"/>
                </a:solidFill>
                <a:latin typeface="+mj-lt"/>
              </a:rPr>
              <a:t>CHI TIẾT</a:t>
            </a:r>
            <a:r>
              <a:rPr lang="en" dirty="0">
                <a:solidFill>
                  <a:schemeClr val="accent4"/>
                </a:solidFill>
                <a:latin typeface="+mj-lt"/>
              </a:rPr>
              <a:t> </a:t>
            </a:r>
            <a:r>
              <a:rPr lang="vi-VN" dirty="0">
                <a:latin typeface="+mj-lt"/>
              </a:rPr>
              <a:t>CẤU HÌNH</a:t>
            </a:r>
            <a:endParaRPr dirty="0">
              <a:solidFill>
                <a:schemeClr val="accent4"/>
              </a:solidFill>
              <a:latin typeface="+mj-lt"/>
            </a:endParaRPr>
          </a:p>
        </p:txBody>
      </p:sp>
      <p:sp>
        <p:nvSpPr>
          <p:cNvPr id="1422" name="Google Shape;1422;p51"/>
          <p:cNvSpPr txBox="1">
            <a:spLocks noGrp="1"/>
          </p:cNvSpPr>
          <p:nvPr>
            <p:ph type="title" idx="2"/>
          </p:nvPr>
        </p:nvSpPr>
        <p:spPr>
          <a:xfrm>
            <a:off x="1172013" y="1921500"/>
            <a:ext cx="1550100" cy="1300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cxnSp>
        <p:nvCxnSpPr>
          <p:cNvPr id="1424" name="Google Shape;1424;p51"/>
          <p:cNvCxnSpPr>
            <a:cxnSpLocks/>
            <a:endCxn id="1421" idx="1"/>
          </p:cNvCxnSpPr>
          <p:nvPr/>
        </p:nvCxnSpPr>
        <p:spPr>
          <a:xfrm flipV="1">
            <a:off x="2789013" y="2444112"/>
            <a:ext cx="432600" cy="278100"/>
          </a:xfrm>
          <a:prstGeom prst="bentConnector3">
            <a:avLst>
              <a:gd name="adj1" fmla="val 50000"/>
            </a:avLst>
          </a:prstGeom>
          <a:noFill/>
          <a:ln w="9525" cap="rnd" cmpd="sng">
            <a:solidFill>
              <a:schemeClr val="accent4"/>
            </a:solidFill>
            <a:prstDash val="solid"/>
            <a:round/>
            <a:headEnd type="none" w="med" len="med"/>
            <a:tailEnd type="none" w="med" len="med"/>
          </a:ln>
        </p:spPr>
      </p:cxnSp>
      <p:cxnSp>
        <p:nvCxnSpPr>
          <p:cNvPr id="6" name="Straight Connector 5">
            <a:extLst>
              <a:ext uri="{FF2B5EF4-FFF2-40B4-BE49-F238E27FC236}">
                <a16:creationId xmlns:a16="http://schemas.microsoft.com/office/drawing/2014/main" id="{A94D22FC-466B-4ED7-0623-98BA54162FE3}"/>
              </a:ext>
            </a:extLst>
          </p:cNvPr>
          <p:cNvCxnSpPr>
            <a:cxnSpLocks/>
          </p:cNvCxnSpPr>
          <p:nvPr/>
        </p:nvCxnSpPr>
        <p:spPr>
          <a:xfrm>
            <a:off x="4177430" y="2968668"/>
            <a:ext cx="3952019" cy="0"/>
          </a:xfrm>
          <a:prstGeom prst="line">
            <a:avLst/>
          </a:prstGeom>
        </p:spPr>
        <p:style>
          <a:lnRef idx="3">
            <a:schemeClr val="accent4"/>
          </a:lnRef>
          <a:fillRef idx="0">
            <a:schemeClr val="accent4"/>
          </a:fillRef>
          <a:effectRef idx="2">
            <a:schemeClr val="accent4"/>
          </a:effectRef>
          <a:fontRef idx="minor">
            <a:schemeClr val="tx1"/>
          </a:fontRef>
        </p:style>
      </p:cxnSp>
      <p:cxnSp>
        <p:nvCxnSpPr>
          <p:cNvPr id="15" name="Straight Connector 14">
            <a:extLst>
              <a:ext uri="{FF2B5EF4-FFF2-40B4-BE49-F238E27FC236}">
                <a16:creationId xmlns:a16="http://schemas.microsoft.com/office/drawing/2014/main" id="{48EFE8FA-44EF-F08D-F426-1B2EFE609DF7}"/>
              </a:ext>
            </a:extLst>
          </p:cNvPr>
          <p:cNvCxnSpPr>
            <a:cxnSpLocks/>
          </p:cNvCxnSpPr>
          <p:nvPr/>
        </p:nvCxnSpPr>
        <p:spPr>
          <a:xfrm>
            <a:off x="3726689" y="3127331"/>
            <a:ext cx="4736983" cy="0"/>
          </a:xfrm>
          <a:prstGeom prst="line">
            <a:avLst/>
          </a:prstGeom>
        </p:spPr>
        <p:style>
          <a:lnRef idx="3">
            <a:schemeClr val="accent4"/>
          </a:lnRef>
          <a:fillRef idx="0">
            <a:schemeClr val="accent4"/>
          </a:fillRef>
          <a:effectRef idx="2">
            <a:schemeClr val="accent4"/>
          </a:effectRef>
          <a:fontRef idx="minor">
            <a:schemeClr val="tx1"/>
          </a:fontRef>
        </p:style>
      </p:cxnSp>
      <p:pic>
        <p:nvPicPr>
          <p:cNvPr id="8" name="Picture 7">
            <a:extLst>
              <a:ext uri="{FF2B5EF4-FFF2-40B4-BE49-F238E27FC236}">
                <a16:creationId xmlns:a16="http://schemas.microsoft.com/office/drawing/2014/main" id="{0C51A0A9-4ADD-F992-CF49-F15477B494B8}"/>
              </a:ext>
            </a:extLst>
          </p:cNvPr>
          <p:cNvPicPr>
            <a:picLocks noChangeAspect="1"/>
          </p:cNvPicPr>
          <p:nvPr/>
        </p:nvPicPr>
        <p:blipFill>
          <a:blip r:embed="rId3"/>
          <a:stretch>
            <a:fillRect/>
          </a:stretch>
        </p:blipFill>
        <p:spPr>
          <a:xfrm rot="10800000" flipH="1" flipV="1">
            <a:off x="8043210" y="174058"/>
            <a:ext cx="815086" cy="450101"/>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0"/>
        <p:cNvGrpSpPr/>
        <p:nvPr/>
      </p:nvGrpSpPr>
      <p:grpSpPr>
        <a:xfrm>
          <a:off x="0" y="0"/>
          <a:ext cx="0" cy="0"/>
          <a:chOff x="0" y="0"/>
          <a:chExt cx="0" cy="0"/>
        </a:xfrm>
      </p:grpSpPr>
      <p:sp>
        <p:nvSpPr>
          <p:cNvPr id="1341" name="Google Shape;1341;p48"/>
          <p:cNvSpPr txBox="1">
            <a:spLocks noGrp="1"/>
          </p:cNvSpPr>
          <p:nvPr>
            <p:ph type="title"/>
          </p:nvPr>
        </p:nvSpPr>
        <p:spPr>
          <a:xfrm>
            <a:off x="720000" y="540000"/>
            <a:ext cx="7704000" cy="634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latin typeface="+mj-lt"/>
              </a:rPr>
              <a:t>2.1 Sơ đồ vật lý</a:t>
            </a:r>
            <a:endParaRPr dirty="0">
              <a:latin typeface="+mj-lt"/>
            </a:endParaRPr>
          </a:p>
        </p:txBody>
      </p:sp>
      <p:pic>
        <p:nvPicPr>
          <p:cNvPr id="31" name="Picture 30" descr="Không có mô tả.">
            <a:extLst>
              <a:ext uri="{FF2B5EF4-FFF2-40B4-BE49-F238E27FC236}">
                <a16:creationId xmlns:a16="http://schemas.microsoft.com/office/drawing/2014/main" id="{1E1D2CF2-E85C-AC89-7D62-3CF1C37A88BA}"/>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06653" y="1341424"/>
            <a:ext cx="6503767" cy="3349573"/>
          </a:xfrm>
          <a:prstGeom prst="rect">
            <a:avLst/>
          </a:prstGeom>
          <a:noFill/>
          <a:ln>
            <a:noFill/>
          </a:ln>
        </p:spPr>
      </p:pic>
      <p:pic>
        <p:nvPicPr>
          <p:cNvPr id="4" name="Picture 3">
            <a:extLst>
              <a:ext uri="{FF2B5EF4-FFF2-40B4-BE49-F238E27FC236}">
                <a16:creationId xmlns:a16="http://schemas.microsoft.com/office/drawing/2014/main" id="{F3372C11-B0F4-0E1E-0EAF-FD213EA8832A}"/>
              </a:ext>
            </a:extLst>
          </p:cNvPr>
          <p:cNvPicPr>
            <a:picLocks noChangeAspect="1"/>
          </p:cNvPicPr>
          <p:nvPr/>
        </p:nvPicPr>
        <p:blipFill>
          <a:blip r:embed="rId4"/>
          <a:stretch>
            <a:fillRect/>
          </a:stretch>
        </p:blipFill>
        <p:spPr>
          <a:xfrm rot="10800000" flipH="1" flipV="1">
            <a:off x="8043210" y="174058"/>
            <a:ext cx="815086" cy="450101"/>
          </a:xfrm>
          <a:prstGeom prst="rect">
            <a:avLst/>
          </a:prstGeom>
        </p:spPr>
      </p:pic>
    </p:spTree>
  </p:cSld>
  <p:clrMapOvr>
    <a:masterClrMapping/>
  </p:clrMapOvr>
</p:sld>
</file>

<file path=ppt/theme/theme1.xml><?xml version="1.0" encoding="utf-8"?>
<a:theme xmlns:a="http://schemas.openxmlformats.org/drawingml/2006/main" name="History of Internet Class for College by Slidesgo">
  <a:themeElements>
    <a:clrScheme name="Simple Light">
      <a:dk1>
        <a:srgbClr val="000000"/>
      </a:dk1>
      <a:lt1>
        <a:srgbClr val="F3F3F3"/>
      </a:lt1>
      <a:dk2>
        <a:srgbClr val="00183A"/>
      </a:dk2>
      <a:lt2>
        <a:srgbClr val="012060"/>
      </a:lt2>
      <a:accent1>
        <a:srgbClr val="022E88"/>
      </a:accent1>
      <a:accent2>
        <a:srgbClr val="006AFF"/>
      </a:accent2>
      <a:accent3>
        <a:srgbClr val="0182AA"/>
      </a:accent3>
      <a:accent4>
        <a:srgbClr val="20F8FD"/>
      </a:accent4>
      <a:accent5>
        <a:srgbClr val="748BFF"/>
      </a:accent5>
      <a:accent6>
        <a:srgbClr val="7659FF"/>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216</TotalTime>
  <Words>1117</Words>
  <Application>Microsoft Office PowerPoint</Application>
  <PresentationFormat>On-screen Show (16:9)</PresentationFormat>
  <Paragraphs>130</Paragraphs>
  <Slides>34</Slides>
  <Notes>34</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34</vt:i4>
      </vt:variant>
    </vt:vector>
  </HeadingPairs>
  <TitlesOfParts>
    <vt:vector size="43" baseType="lpstr">
      <vt:lpstr>Jua</vt:lpstr>
      <vt:lpstr>Times New Roman</vt:lpstr>
      <vt:lpstr>Wingdings</vt:lpstr>
      <vt:lpstr>Oxanium</vt:lpstr>
      <vt:lpstr>Calibri</vt:lpstr>
      <vt:lpstr>Symbol</vt:lpstr>
      <vt:lpstr>Overpass</vt:lpstr>
      <vt:lpstr>Arial</vt:lpstr>
      <vt:lpstr>History of Internet Class for College by Slidesgo</vt:lpstr>
      <vt:lpstr>THIẾT KẾ VÀ TRIỂN KHAI CẤU HÌNH BẢO MẬT HỆ THỐNG MẠNG MÁY TÍNH CHO MỘT BỆNH VIỆN Ở TỈNH MÀ BẠN ĐANG SINH SỐNG, GỒM TỐI THIỂU 3 TÒA NHÀ</vt:lpstr>
      <vt:lpstr>DANH SÁCH THÀNH VIÊN NHÓM 12</vt:lpstr>
      <vt:lpstr>01</vt:lpstr>
      <vt:lpstr>GIỚI THIỆU</vt:lpstr>
      <vt:lpstr>1.1 Lý do chọn  đề tài </vt:lpstr>
      <vt:lpstr>1.2 Mục tiêu chọn đề tài</vt:lpstr>
      <vt:lpstr>PowerPoint Presentation</vt:lpstr>
      <vt:lpstr>CHI TIẾT CẤU HÌNH</vt:lpstr>
      <vt:lpstr>2.1 Sơ đồ vật lý</vt:lpstr>
      <vt:lpstr>2.2 Sơ đồ luận lý</vt:lpstr>
      <vt:lpstr>2.3 Sơ đồ lắp đặt tủ crack</vt:lpstr>
      <vt:lpstr>2.4 Các bảng thông tin cài đặt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2.5 Chi tiết cấu hình hệ thống</vt:lpstr>
      <vt:lpstr>TỔNG KẾT</vt:lpstr>
      <vt:lpstr>3.1 Kết luận</vt:lpstr>
      <vt:lpstr>3.2 Hạn chế và chưa làm được</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THIẾT KẾ VÀ TRIỂN KHAI CẤU HÌNH BẢO MẬT HỆ THỐNG MẠNG MÁY TÍNH CHO MỘT BỆNH VIỆN Ở TỈNH MÀ BẠN ĐANG SINH SỐNG, GỒM TỐI THIỂU 3 TÒA NHÀ</dc:title>
  <cp:lastModifiedBy>Truong Le</cp:lastModifiedBy>
  <cp:revision>12</cp:revision>
  <dcterms:modified xsi:type="dcterms:W3CDTF">2022-06-06T06:02:34Z</dcterms:modified>
</cp:coreProperties>
</file>